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mp4" ContentType="video/unknown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9"/>
  </p:notesMasterIdLst>
  <p:sldIdLst>
    <p:sldId id="256" r:id="rId2"/>
    <p:sldId id="260" r:id="rId3"/>
    <p:sldId id="296" r:id="rId4"/>
    <p:sldId id="274" r:id="rId5"/>
    <p:sldId id="272" r:id="rId6"/>
    <p:sldId id="297" r:id="rId7"/>
    <p:sldId id="298" r:id="rId8"/>
    <p:sldId id="293" r:id="rId9"/>
    <p:sldId id="263" r:id="rId10"/>
    <p:sldId id="299" r:id="rId11"/>
    <p:sldId id="301" r:id="rId12"/>
    <p:sldId id="275" r:id="rId13"/>
    <p:sldId id="300" r:id="rId14"/>
    <p:sldId id="258" r:id="rId15"/>
    <p:sldId id="302" r:id="rId16"/>
    <p:sldId id="284" r:id="rId17"/>
    <p:sldId id="304" r:id="rId18"/>
    <p:sldId id="283" r:id="rId19"/>
    <p:sldId id="305" r:id="rId20"/>
    <p:sldId id="288" r:id="rId21"/>
    <p:sldId id="282" r:id="rId22"/>
    <p:sldId id="279" r:id="rId23"/>
    <p:sldId id="281" r:id="rId24"/>
    <p:sldId id="265" r:id="rId25"/>
    <p:sldId id="303" r:id="rId26"/>
    <p:sldId id="270" r:id="rId27"/>
    <p:sldId id="262" r:id="rId28"/>
    <p:sldId id="276" r:id="rId29"/>
    <p:sldId id="306" r:id="rId30"/>
    <p:sldId id="286" r:id="rId31"/>
    <p:sldId id="291" r:id="rId32"/>
    <p:sldId id="287" r:id="rId33"/>
    <p:sldId id="278" r:id="rId34"/>
    <p:sldId id="290" r:id="rId35"/>
    <p:sldId id="280" r:id="rId36"/>
    <p:sldId id="289" r:id="rId37"/>
    <p:sldId id="292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0" autoAdjust="0"/>
    <p:restoredTop sz="94660" autoAdjust="0"/>
  </p:normalViewPr>
  <p:slideViewPr>
    <p:cSldViewPr snapToGrid="0" snapToObjects="1">
      <p:cViewPr varScale="1">
        <p:scale>
          <a:sx n="91" d="100"/>
          <a:sy n="91" d="100"/>
        </p:scale>
        <p:origin x="-112" y="-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398CA4-5298-45E0-93C0-3A6C8A462393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F1F26529-7B3E-4324-8F5E-4D325434CF03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AF2673CA-A3CD-4B8B-86DF-A91F1D10AE0C}" type="parTrans" cxnId="{96BA795A-615B-4312-BA78-5609D477928C}">
      <dgm:prSet/>
      <dgm:spPr/>
      <dgm:t>
        <a:bodyPr/>
        <a:lstStyle/>
        <a:p>
          <a:endParaRPr lang="en-US"/>
        </a:p>
      </dgm:t>
    </dgm:pt>
    <dgm:pt modelId="{29DD3EAD-661D-45A3-962F-9A285DC627A1}" type="sibTrans" cxnId="{96BA795A-615B-4312-BA78-5609D477928C}">
      <dgm:prSet/>
      <dgm:spPr/>
      <dgm:t>
        <a:bodyPr/>
        <a:lstStyle/>
        <a:p>
          <a:endParaRPr lang="en-US"/>
        </a:p>
      </dgm:t>
    </dgm:pt>
    <dgm:pt modelId="{E1BD221C-238C-4099-A01D-E7EF34BA23BF}">
      <dgm:prSet phldrT="[Text]"/>
      <dgm:spPr/>
      <dgm:t>
        <a:bodyPr/>
        <a:lstStyle/>
        <a:p>
          <a:endParaRPr lang="en-US" dirty="0"/>
        </a:p>
      </dgm:t>
    </dgm:pt>
    <dgm:pt modelId="{6F9013F0-5738-4C39-BDB7-C71589BB223A}" type="parTrans" cxnId="{CFA13E52-EC75-45CD-8AE0-57DA70A83336}">
      <dgm:prSet/>
      <dgm:spPr/>
      <dgm:t>
        <a:bodyPr/>
        <a:lstStyle/>
        <a:p>
          <a:endParaRPr lang="en-US"/>
        </a:p>
      </dgm:t>
    </dgm:pt>
    <dgm:pt modelId="{49262667-B1F5-4145-8AB3-EDA31C6F3B56}" type="sibTrans" cxnId="{CFA13E52-EC75-45CD-8AE0-57DA70A83336}">
      <dgm:prSet/>
      <dgm:spPr/>
      <dgm:t>
        <a:bodyPr/>
        <a:lstStyle/>
        <a:p>
          <a:endParaRPr lang="en-US"/>
        </a:p>
      </dgm:t>
    </dgm:pt>
    <dgm:pt modelId="{627251CF-BD14-4779-B71A-B0093EF08E0C}">
      <dgm:prSet phldrT="[Text]"/>
      <dgm:spPr/>
      <dgm:t>
        <a:bodyPr/>
        <a:lstStyle/>
        <a:p>
          <a:endParaRPr lang="en-US" dirty="0"/>
        </a:p>
      </dgm:t>
    </dgm:pt>
    <dgm:pt modelId="{04441E14-C480-472E-8BE2-25A411B67277}" type="parTrans" cxnId="{F87A4057-8395-43EA-9C7E-83B21E22BDB1}">
      <dgm:prSet/>
      <dgm:spPr/>
      <dgm:t>
        <a:bodyPr/>
        <a:lstStyle/>
        <a:p>
          <a:endParaRPr lang="en-US"/>
        </a:p>
      </dgm:t>
    </dgm:pt>
    <dgm:pt modelId="{9E33077C-0B89-4FAB-B832-093624D6A706}" type="sibTrans" cxnId="{F87A4057-8395-43EA-9C7E-83B21E22BDB1}">
      <dgm:prSet/>
      <dgm:spPr/>
      <dgm:t>
        <a:bodyPr/>
        <a:lstStyle/>
        <a:p>
          <a:endParaRPr lang="en-US"/>
        </a:p>
      </dgm:t>
    </dgm:pt>
    <dgm:pt modelId="{830DD1C2-AEE2-4FB1-869F-7DD8520184B5}">
      <dgm:prSet phldrT="[Text]"/>
      <dgm:spPr/>
      <dgm:t>
        <a:bodyPr/>
        <a:lstStyle/>
        <a:p>
          <a:endParaRPr lang="en-US"/>
        </a:p>
      </dgm:t>
    </dgm:pt>
    <dgm:pt modelId="{D7A31AD0-2EEA-4152-9735-622FE0E8F263}" type="parTrans" cxnId="{8A5F4357-DC36-4A9D-AC7E-CA2A138248A5}">
      <dgm:prSet/>
      <dgm:spPr/>
      <dgm:t>
        <a:bodyPr/>
        <a:lstStyle/>
        <a:p>
          <a:endParaRPr lang="en-US"/>
        </a:p>
      </dgm:t>
    </dgm:pt>
    <dgm:pt modelId="{3EC2439D-AA20-4D07-8625-6A90D00233CF}" type="sibTrans" cxnId="{8A5F4357-DC36-4A9D-AC7E-CA2A138248A5}">
      <dgm:prSet/>
      <dgm:spPr/>
      <dgm:t>
        <a:bodyPr/>
        <a:lstStyle/>
        <a:p>
          <a:endParaRPr lang="en-US"/>
        </a:p>
      </dgm:t>
    </dgm:pt>
    <dgm:pt modelId="{6DBA3BDF-B6B8-4576-B129-20E40BC7A5D4}">
      <dgm:prSet phldrT="[Text]"/>
      <dgm:spPr/>
      <dgm:t>
        <a:bodyPr/>
        <a:lstStyle/>
        <a:p>
          <a:endParaRPr lang="en-US"/>
        </a:p>
      </dgm:t>
    </dgm:pt>
    <dgm:pt modelId="{31C0D5CB-5E4B-44F8-BB59-F5134279C4F2}" type="parTrans" cxnId="{4269EA35-F9CF-44B5-A38D-E95828E51932}">
      <dgm:prSet/>
      <dgm:spPr/>
      <dgm:t>
        <a:bodyPr/>
        <a:lstStyle/>
        <a:p>
          <a:endParaRPr lang="en-US"/>
        </a:p>
      </dgm:t>
    </dgm:pt>
    <dgm:pt modelId="{61C2ECBD-F9E7-40D3-B039-BE7989F88339}" type="sibTrans" cxnId="{4269EA35-F9CF-44B5-A38D-E95828E51932}">
      <dgm:prSet/>
      <dgm:spPr/>
      <dgm:t>
        <a:bodyPr/>
        <a:lstStyle/>
        <a:p>
          <a:endParaRPr lang="en-US"/>
        </a:p>
      </dgm:t>
    </dgm:pt>
    <dgm:pt modelId="{9F5285E7-6BF4-4603-87E4-09D87D846B2B}">
      <dgm:prSet phldrT="[Text]"/>
      <dgm:spPr/>
      <dgm:t>
        <a:bodyPr/>
        <a:lstStyle/>
        <a:p>
          <a:endParaRPr lang="en-US"/>
        </a:p>
      </dgm:t>
    </dgm:pt>
    <dgm:pt modelId="{0CF672F8-219E-435E-A726-67E3E95D1C09}" type="parTrans" cxnId="{1D04D500-1899-40D2-9C2A-7753AB8045BC}">
      <dgm:prSet/>
      <dgm:spPr/>
      <dgm:t>
        <a:bodyPr/>
        <a:lstStyle/>
        <a:p>
          <a:endParaRPr lang="en-US"/>
        </a:p>
      </dgm:t>
    </dgm:pt>
    <dgm:pt modelId="{D23DB895-B3B1-480F-B195-5243F69E273C}" type="sibTrans" cxnId="{1D04D500-1899-40D2-9C2A-7753AB8045BC}">
      <dgm:prSet/>
      <dgm:spPr/>
      <dgm:t>
        <a:bodyPr/>
        <a:lstStyle/>
        <a:p>
          <a:endParaRPr lang="en-US"/>
        </a:p>
      </dgm:t>
    </dgm:pt>
    <dgm:pt modelId="{037B435A-DD72-430E-BB73-94A03BFA9462}">
      <dgm:prSet phldrT="[Text]"/>
      <dgm:spPr/>
      <dgm:t>
        <a:bodyPr/>
        <a:lstStyle/>
        <a:p>
          <a:endParaRPr lang="en-US" dirty="0"/>
        </a:p>
      </dgm:t>
    </dgm:pt>
    <dgm:pt modelId="{C535F0E8-5A25-40EC-891B-C53937E979A2}" type="parTrans" cxnId="{FE9734BE-1BC9-4196-A225-1DE69FF07B8A}">
      <dgm:prSet/>
      <dgm:spPr/>
      <dgm:t>
        <a:bodyPr/>
        <a:lstStyle/>
        <a:p>
          <a:endParaRPr lang="en-US"/>
        </a:p>
      </dgm:t>
    </dgm:pt>
    <dgm:pt modelId="{33185840-E204-4B4E-BF08-07D8FF156D31}" type="sibTrans" cxnId="{FE9734BE-1BC9-4196-A225-1DE69FF07B8A}">
      <dgm:prSet/>
      <dgm:spPr/>
      <dgm:t>
        <a:bodyPr/>
        <a:lstStyle/>
        <a:p>
          <a:endParaRPr lang="en-US"/>
        </a:p>
      </dgm:t>
    </dgm:pt>
    <dgm:pt modelId="{2DE9DEC8-CC21-7F49-98D1-672D3C3F60E0}">
      <dgm:prSet phldrT="[Text]"/>
      <dgm:spPr/>
      <dgm:t>
        <a:bodyPr/>
        <a:lstStyle/>
        <a:p>
          <a:endParaRPr lang="en-US" dirty="0"/>
        </a:p>
      </dgm:t>
    </dgm:pt>
    <dgm:pt modelId="{FBE73B1F-68D8-C14A-9E87-2C2763D3D770}" type="parTrans" cxnId="{F6FD366F-CEB3-BD4F-B868-29769430FD62}">
      <dgm:prSet/>
      <dgm:spPr/>
      <dgm:t>
        <a:bodyPr/>
        <a:lstStyle/>
        <a:p>
          <a:endParaRPr lang="en-US"/>
        </a:p>
      </dgm:t>
    </dgm:pt>
    <dgm:pt modelId="{4FD7FAC5-70E7-3340-8086-917FE559329D}" type="sibTrans" cxnId="{F6FD366F-CEB3-BD4F-B868-29769430FD62}">
      <dgm:prSet/>
      <dgm:spPr/>
      <dgm:t>
        <a:bodyPr/>
        <a:lstStyle/>
        <a:p>
          <a:endParaRPr lang="en-US"/>
        </a:p>
      </dgm:t>
    </dgm:pt>
    <dgm:pt modelId="{C34D8D99-0E80-43E6-A609-443BF3208687}" type="pres">
      <dgm:prSet presAssocID="{55398CA4-5298-45E0-93C0-3A6C8A462393}" presName="Name0" presStyleCnt="0">
        <dgm:presLayoutVars>
          <dgm:dir/>
          <dgm:animLvl val="lvl"/>
          <dgm:resizeHandles val="exact"/>
        </dgm:presLayoutVars>
      </dgm:prSet>
      <dgm:spPr/>
    </dgm:pt>
    <dgm:pt modelId="{B436296E-A05D-483D-A93C-A12D7365C865}" type="pres">
      <dgm:prSet presAssocID="{F1F26529-7B3E-4324-8F5E-4D325434CF03}" presName="Name8" presStyleCnt="0"/>
      <dgm:spPr/>
    </dgm:pt>
    <dgm:pt modelId="{CEAABE31-1C02-4FCB-ADA8-50DEAC7AB9ED}" type="pres">
      <dgm:prSet presAssocID="{F1F26529-7B3E-4324-8F5E-4D325434CF03}" presName="level" presStyleLbl="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256005-C463-4338-BED6-DEFC3E34EC08}" type="pres">
      <dgm:prSet presAssocID="{F1F26529-7B3E-4324-8F5E-4D325434CF0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55F6B5-868E-4B1E-B49B-848CD440B8AA}" type="pres">
      <dgm:prSet presAssocID="{830DD1C2-AEE2-4FB1-869F-7DD8520184B5}" presName="Name8" presStyleCnt="0"/>
      <dgm:spPr/>
    </dgm:pt>
    <dgm:pt modelId="{FA5C3929-46B1-4F85-86EC-6F2C42F34BE3}" type="pres">
      <dgm:prSet presAssocID="{830DD1C2-AEE2-4FB1-869F-7DD8520184B5}" presName="level" presStyleLbl="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D8F69C-0CC4-4AD4-BFC3-048E2F18558D}" type="pres">
      <dgm:prSet presAssocID="{830DD1C2-AEE2-4FB1-869F-7DD8520184B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DBB6FD-A79B-488A-ABB6-C9C865F49C55}" type="pres">
      <dgm:prSet presAssocID="{6DBA3BDF-B6B8-4576-B129-20E40BC7A5D4}" presName="Name8" presStyleCnt="0"/>
      <dgm:spPr/>
    </dgm:pt>
    <dgm:pt modelId="{F1E2DCD2-E5C9-4B14-985A-B32A2FE7A734}" type="pres">
      <dgm:prSet presAssocID="{6DBA3BDF-B6B8-4576-B129-20E40BC7A5D4}" presName="level" presStyleLbl="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B2233B-A9EC-4E06-A12E-BE10B32AE4BB}" type="pres">
      <dgm:prSet presAssocID="{6DBA3BDF-B6B8-4576-B129-20E40BC7A5D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85D89A-4940-484E-98EA-6F4BE6020174}" type="pres">
      <dgm:prSet presAssocID="{9F5285E7-6BF4-4603-87E4-09D87D846B2B}" presName="Name8" presStyleCnt="0"/>
      <dgm:spPr/>
    </dgm:pt>
    <dgm:pt modelId="{FDE34FF7-EB32-4A89-AF74-D277636605A9}" type="pres">
      <dgm:prSet presAssocID="{9F5285E7-6BF4-4603-87E4-09D87D846B2B}" presName="level" presStyleLbl="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107DD0-560E-471F-B6EF-8B86363633FB}" type="pres">
      <dgm:prSet presAssocID="{9F5285E7-6BF4-4603-87E4-09D87D846B2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4F5648-CFC1-5F41-BD66-93A8A7AA474D}" type="pres">
      <dgm:prSet presAssocID="{2DE9DEC8-CC21-7F49-98D1-672D3C3F60E0}" presName="Name8" presStyleCnt="0"/>
      <dgm:spPr/>
    </dgm:pt>
    <dgm:pt modelId="{A9B81331-9702-0247-8667-7CB4A4019D56}" type="pres">
      <dgm:prSet presAssocID="{2DE9DEC8-CC21-7F49-98D1-672D3C3F60E0}" presName="level" presStyleLbl="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A46534-0EBA-CF4B-8D16-7B82626CCC36}" type="pres">
      <dgm:prSet presAssocID="{2DE9DEC8-CC21-7F49-98D1-672D3C3F60E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85DC9-B5DD-4F71-8434-B300CFA470B4}" type="pres">
      <dgm:prSet presAssocID="{037B435A-DD72-430E-BB73-94A03BFA9462}" presName="Name8" presStyleCnt="0"/>
      <dgm:spPr/>
    </dgm:pt>
    <dgm:pt modelId="{73139301-F154-4948-BC7E-130CDCDE0DBB}" type="pres">
      <dgm:prSet presAssocID="{037B435A-DD72-430E-BB73-94A03BFA9462}" presName="level" presStyleLbl="node1" presStyleIdx="5" presStyleCnt="8" custLinFactNeighborX="-30" custLinFactNeighborY="3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E70EBF-55EC-42B3-BF2B-DD6F579C75E5}" type="pres">
      <dgm:prSet presAssocID="{037B435A-DD72-430E-BB73-94A03BFA946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E64E63-8C4F-4F32-973D-652F29916881}" type="pres">
      <dgm:prSet presAssocID="{E1BD221C-238C-4099-A01D-E7EF34BA23BF}" presName="Name8" presStyleCnt="0"/>
      <dgm:spPr/>
    </dgm:pt>
    <dgm:pt modelId="{31E9AA22-B89D-4254-8F3A-EB9CABDE7526}" type="pres">
      <dgm:prSet presAssocID="{E1BD221C-238C-4099-A01D-E7EF34BA23BF}" presName="level" presStyleLbl="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F82E94-D54A-4F8E-A4ED-ADCD04CCDB1C}" type="pres">
      <dgm:prSet presAssocID="{E1BD221C-238C-4099-A01D-E7EF34BA23B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23EB86-C4D3-4B3B-A912-43C7A6E13B25}" type="pres">
      <dgm:prSet presAssocID="{627251CF-BD14-4779-B71A-B0093EF08E0C}" presName="Name8" presStyleCnt="0"/>
      <dgm:spPr/>
    </dgm:pt>
    <dgm:pt modelId="{5FF1CA09-34DB-4D21-B39F-6F9C819BF15C}" type="pres">
      <dgm:prSet presAssocID="{627251CF-BD14-4779-B71A-B0093EF08E0C}" presName="level" presStyleLbl="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D33FA7-FC7A-4C31-AF53-B96B8D5C3DA8}" type="pres">
      <dgm:prSet presAssocID="{627251CF-BD14-4779-B71A-B0093EF08E0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B9C0C3-60A9-4797-8B23-67399D21CFD9}" type="presOf" srcId="{830DD1C2-AEE2-4FB1-869F-7DD8520184B5}" destId="{4BD8F69C-0CC4-4AD4-BFC3-048E2F18558D}" srcOrd="1" destOrd="0" presId="urn:microsoft.com/office/officeart/2005/8/layout/pyramid1"/>
    <dgm:cxn modelId="{FE9734BE-1BC9-4196-A225-1DE69FF07B8A}" srcId="{55398CA4-5298-45E0-93C0-3A6C8A462393}" destId="{037B435A-DD72-430E-BB73-94A03BFA9462}" srcOrd="5" destOrd="0" parTransId="{C535F0E8-5A25-40EC-891B-C53937E979A2}" sibTransId="{33185840-E204-4B4E-BF08-07D8FF156D31}"/>
    <dgm:cxn modelId="{874EA7A5-4E97-40F6-8DE8-447743B13C7A}" type="presOf" srcId="{6DBA3BDF-B6B8-4576-B129-20E40BC7A5D4}" destId="{BEB2233B-A9EC-4E06-A12E-BE10B32AE4BB}" srcOrd="1" destOrd="0" presId="urn:microsoft.com/office/officeart/2005/8/layout/pyramid1"/>
    <dgm:cxn modelId="{1503C0FC-BE8A-4AFF-8071-357CE3EBDCBD}" type="presOf" srcId="{627251CF-BD14-4779-B71A-B0093EF08E0C}" destId="{09D33FA7-FC7A-4C31-AF53-B96B8D5C3DA8}" srcOrd="1" destOrd="0" presId="urn:microsoft.com/office/officeart/2005/8/layout/pyramid1"/>
    <dgm:cxn modelId="{FB1980FD-CCC1-4631-AE5E-7439736329F5}" type="presOf" srcId="{F1F26529-7B3E-4324-8F5E-4D325434CF03}" destId="{84256005-C463-4338-BED6-DEFC3E34EC08}" srcOrd="1" destOrd="0" presId="urn:microsoft.com/office/officeart/2005/8/layout/pyramid1"/>
    <dgm:cxn modelId="{909D2D7A-2225-45CA-8B32-D74EFF4D57CE}" type="presOf" srcId="{037B435A-DD72-430E-BB73-94A03BFA9462}" destId="{F2E70EBF-55EC-42B3-BF2B-DD6F579C75E5}" srcOrd="1" destOrd="0" presId="urn:microsoft.com/office/officeart/2005/8/layout/pyramid1"/>
    <dgm:cxn modelId="{70B5C8D5-BF5D-451D-AD66-955ECD3BDE27}" type="presOf" srcId="{9F5285E7-6BF4-4603-87E4-09D87D846B2B}" destId="{FDE34FF7-EB32-4A89-AF74-D277636605A9}" srcOrd="0" destOrd="0" presId="urn:microsoft.com/office/officeart/2005/8/layout/pyramid1"/>
    <dgm:cxn modelId="{7D168722-C1E2-5C40-BD94-CA2F5789A8CA}" type="presOf" srcId="{2DE9DEC8-CC21-7F49-98D1-672D3C3F60E0}" destId="{7BA46534-0EBA-CF4B-8D16-7B82626CCC36}" srcOrd="1" destOrd="0" presId="urn:microsoft.com/office/officeart/2005/8/layout/pyramid1"/>
    <dgm:cxn modelId="{C7AB59FF-6F7B-4F1A-ADAC-E463B6E989F0}" type="presOf" srcId="{830DD1C2-AEE2-4FB1-869F-7DD8520184B5}" destId="{FA5C3929-46B1-4F85-86EC-6F2C42F34BE3}" srcOrd="0" destOrd="0" presId="urn:microsoft.com/office/officeart/2005/8/layout/pyramid1"/>
    <dgm:cxn modelId="{75822111-BF5A-4B87-8348-F1D209159406}" type="presOf" srcId="{55398CA4-5298-45E0-93C0-3A6C8A462393}" destId="{C34D8D99-0E80-43E6-A609-443BF3208687}" srcOrd="0" destOrd="0" presId="urn:microsoft.com/office/officeart/2005/8/layout/pyramid1"/>
    <dgm:cxn modelId="{ADCA9173-538F-4A79-A1D5-C38E4B50B978}" type="presOf" srcId="{9F5285E7-6BF4-4603-87E4-09D87D846B2B}" destId="{36107DD0-560E-471F-B6EF-8B86363633FB}" srcOrd="1" destOrd="0" presId="urn:microsoft.com/office/officeart/2005/8/layout/pyramid1"/>
    <dgm:cxn modelId="{8A5F4357-DC36-4A9D-AC7E-CA2A138248A5}" srcId="{55398CA4-5298-45E0-93C0-3A6C8A462393}" destId="{830DD1C2-AEE2-4FB1-869F-7DD8520184B5}" srcOrd="1" destOrd="0" parTransId="{D7A31AD0-2EEA-4152-9735-622FE0E8F263}" sibTransId="{3EC2439D-AA20-4D07-8625-6A90D00233CF}"/>
    <dgm:cxn modelId="{4C10EC84-2DFC-4C82-A885-992169239F1A}" type="presOf" srcId="{E1BD221C-238C-4099-A01D-E7EF34BA23BF}" destId="{38F82E94-D54A-4F8E-A4ED-ADCD04CCDB1C}" srcOrd="1" destOrd="0" presId="urn:microsoft.com/office/officeart/2005/8/layout/pyramid1"/>
    <dgm:cxn modelId="{CFA13E52-EC75-45CD-8AE0-57DA70A83336}" srcId="{55398CA4-5298-45E0-93C0-3A6C8A462393}" destId="{E1BD221C-238C-4099-A01D-E7EF34BA23BF}" srcOrd="6" destOrd="0" parTransId="{6F9013F0-5738-4C39-BDB7-C71589BB223A}" sibTransId="{49262667-B1F5-4145-8AB3-EDA31C6F3B56}"/>
    <dgm:cxn modelId="{C14CC5AD-14BA-4BCE-B511-350B26BB436E}" type="presOf" srcId="{F1F26529-7B3E-4324-8F5E-4D325434CF03}" destId="{CEAABE31-1C02-4FCB-ADA8-50DEAC7AB9ED}" srcOrd="0" destOrd="0" presId="urn:microsoft.com/office/officeart/2005/8/layout/pyramid1"/>
    <dgm:cxn modelId="{E57FF0C9-810B-4CE8-94A1-57FA58810B5A}" type="presOf" srcId="{E1BD221C-238C-4099-A01D-E7EF34BA23BF}" destId="{31E9AA22-B89D-4254-8F3A-EB9CABDE7526}" srcOrd="0" destOrd="0" presId="urn:microsoft.com/office/officeart/2005/8/layout/pyramid1"/>
    <dgm:cxn modelId="{F335EC91-8382-41B7-92E1-DB99A024ABB7}" type="presOf" srcId="{627251CF-BD14-4779-B71A-B0093EF08E0C}" destId="{5FF1CA09-34DB-4D21-B39F-6F9C819BF15C}" srcOrd="0" destOrd="0" presId="urn:microsoft.com/office/officeart/2005/8/layout/pyramid1"/>
    <dgm:cxn modelId="{F87A4057-8395-43EA-9C7E-83B21E22BDB1}" srcId="{55398CA4-5298-45E0-93C0-3A6C8A462393}" destId="{627251CF-BD14-4779-B71A-B0093EF08E0C}" srcOrd="7" destOrd="0" parTransId="{04441E14-C480-472E-8BE2-25A411B67277}" sibTransId="{9E33077C-0B89-4FAB-B832-093624D6A706}"/>
    <dgm:cxn modelId="{4269EA35-F9CF-44B5-A38D-E95828E51932}" srcId="{55398CA4-5298-45E0-93C0-3A6C8A462393}" destId="{6DBA3BDF-B6B8-4576-B129-20E40BC7A5D4}" srcOrd="2" destOrd="0" parTransId="{31C0D5CB-5E4B-44F8-BB59-F5134279C4F2}" sibTransId="{61C2ECBD-F9E7-40D3-B039-BE7989F88339}"/>
    <dgm:cxn modelId="{658EBE59-D195-9B4C-B3D6-14049CD6674C}" type="presOf" srcId="{2DE9DEC8-CC21-7F49-98D1-672D3C3F60E0}" destId="{A9B81331-9702-0247-8667-7CB4A4019D56}" srcOrd="0" destOrd="0" presId="urn:microsoft.com/office/officeart/2005/8/layout/pyramid1"/>
    <dgm:cxn modelId="{1D04D500-1899-40D2-9C2A-7753AB8045BC}" srcId="{55398CA4-5298-45E0-93C0-3A6C8A462393}" destId="{9F5285E7-6BF4-4603-87E4-09D87D846B2B}" srcOrd="3" destOrd="0" parTransId="{0CF672F8-219E-435E-A726-67E3E95D1C09}" sibTransId="{D23DB895-B3B1-480F-B195-5243F69E273C}"/>
    <dgm:cxn modelId="{F6FD366F-CEB3-BD4F-B868-29769430FD62}" srcId="{55398CA4-5298-45E0-93C0-3A6C8A462393}" destId="{2DE9DEC8-CC21-7F49-98D1-672D3C3F60E0}" srcOrd="4" destOrd="0" parTransId="{FBE73B1F-68D8-C14A-9E87-2C2763D3D770}" sibTransId="{4FD7FAC5-70E7-3340-8086-917FE559329D}"/>
    <dgm:cxn modelId="{3321D8DA-395F-4F8E-BC33-4ED9AB2550C0}" type="presOf" srcId="{037B435A-DD72-430E-BB73-94A03BFA9462}" destId="{73139301-F154-4948-BC7E-130CDCDE0DBB}" srcOrd="0" destOrd="0" presId="urn:microsoft.com/office/officeart/2005/8/layout/pyramid1"/>
    <dgm:cxn modelId="{96BA795A-615B-4312-BA78-5609D477928C}" srcId="{55398CA4-5298-45E0-93C0-3A6C8A462393}" destId="{F1F26529-7B3E-4324-8F5E-4D325434CF03}" srcOrd="0" destOrd="0" parTransId="{AF2673CA-A3CD-4B8B-86DF-A91F1D10AE0C}" sibTransId="{29DD3EAD-661D-45A3-962F-9A285DC627A1}"/>
    <dgm:cxn modelId="{6E189FC8-F603-4B5A-BFE4-848346AE238E}" type="presOf" srcId="{6DBA3BDF-B6B8-4576-B129-20E40BC7A5D4}" destId="{F1E2DCD2-E5C9-4B14-985A-B32A2FE7A734}" srcOrd="0" destOrd="0" presId="urn:microsoft.com/office/officeart/2005/8/layout/pyramid1"/>
    <dgm:cxn modelId="{E0DEB788-9782-405F-9238-992353BAB6B4}" type="presParOf" srcId="{C34D8D99-0E80-43E6-A609-443BF3208687}" destId="{B436296E-A05D-483D-A93C-A12D7365C865}" srcOrd="0" destOrd="0" presId="urn:microsoft.com/office/officeart/2005/8/layout/pyramid1"/>
    <dgm:cxn modelId="{B40733BE-4FB9-477A-B737-E246B6C98FE7}" type="presParOf" srcId="{B436296E-A05D-483D-A93C-A12D7365C865}" destId="{CEAABE31-1C02-4FCB-ADA8-50DEAC7AB9ED}" srcOrd="0" destOrd="0" presId="urn:microsoft.com/office/officeart/2005/8/layout/pyramid1"/>
    <dgm:cxn modelId="{B6020497-BE4F-4DB3-A812-661DF18D878D}" type="presParOf" srcId="{B436296E-A05D-483D-A93C-A12D7365C865}" destId="{84256005-C463-4338-BED6-DEFC3E34EC08}" srcOrd="1" destOrd="0" presId="urn:microsoft.com/office/officeart/2005/8/layout/pyramid1"/>
    <dgm:cxn modelId="{E648A5A4-00DB-4688-974B-C36026F27B91}" type="presParOf" srcId="{C34D8D99-0E80-43E6-A609-443BF3208687}" destId="{3355F6B5-868E-4B1E-B49B-848CD440B8AA}" srcOrd="1" destOrd="0" presId="urn:microsoft.com/office/officeart/2005/8/layout/pyramid1"/>
    <dgm:cxn modelId="{A9721BA9-36B7-412E-AB31-9D2DEFEC46BE}" type="presParOf" srcId="{3355F6B5-868E-4B1E-B49B-848CD440B8AA}" destId="{FA5C3929-46B1-4F85-86EC-6F2C42F34BE3}" srcOrd="0" destOrd="0" presId="urn:microsoft.com/office/officeart/2005/8/layout/pyramid1"/>
    <dgm:cxn modelId="{29188BA7-436F-4F6B-82C7-F11A07AF23FE}" type="presParOf" srcId="{3355F6B5-868E-4B1E-B49B-848CD440B8AA}" destId="{4BD8F69C-0CC4-4AD4-BFC3-048E2F18558D}" srcOrd="1" destOrd="0" presId="urn:microsoft.com/office/officeart/2005/8/layout/pyramid1"/>
    <dgm:cxn modelId="{F36C9EBF-15D3-4097-83B0-9388B52674B8}" type="presParOf" srcId="{C34D8D99-0E80-43E6-A609-443BF3208687}" destId="{98DBB6FD-A79B-488A-ABB6-C9C865F49C55}" srcOrd="2" destOrd="0" presId="urn:microsoft.com/office/officeart/2005/8/layout/pyramid1"/>
    <dgm:cxn modelId="{353D2D73-268E-4A7D-9F1E-6BC46FC4AB75}" type="presParOf" srcId="{98DBB6FD-A79B-488A-ABB6-C9C865F49C55}" destId="{F1E2DCD2-E5C9-4B14-985A-B32A2FE7A734}" srcOrd="0" destOrd="0" presId="urn:microsoft.com/office/officeart/2005/8/layout/pyramid1"/>
    <dgm:cxn modelId="{B716D073-1F24-4BCD-A351-ABEEF06D2CB8}" type="presParOf" srcId="{98DBB6FD-A79B-488A-ABB6-C9C865F49C55}" destId="{BEB2233B-A9EC-4E06-A12E-BE10B32AE4BB}" srcOrd="1" destOrd="0" presId="urn:microsoft.com/office/officeart/2005/8/layout/pyramid1"/>
    <dgm:cxn modelId="{38E12BE2-2534-4060-9368-F7FE1E4DBFD4}" type="presParOf" srcId="{C34D8D99-0E80-43E6-A609-443BF3208687}" destId="{6885D89A-4940-484E-98EA-6F4BE6020174}" srcOrd="3" destOrd="0" presId="urn:microsoft.com/office/officeart/2005/8/layout/pyramid1"/>
    <dgm:cxn modelId="{8A38F7DC-1B90-4F3B-A1A2-E6833BDFBF08}" type="presParOf" srcId="{6885D89A-4940-484E-98EA-6F4BE6020174}" destId="{FDE34FF7-EB32-4A89-AF74-D277636605A9}" srcOrd="0" destOrd="0" presId="urn:microsoft.com/office/officeart/2005/8/layout/pyramid1"/>
    <dgm:cxn modelId="{3F6AE162-632C-447B-A42D-294E92093E94}" type="presParOf" srcId="{6885D89A-4940-484E-98EA-6F4BE6020174}" destId="{36107DD0-560E-471F-B6EF-8B86363633FB}" srcOrd="1" destOrd="0" presId="urn:microsoft.com/office/officeart/2005/8/layout/pyramid1"/>
    <dgm:cxn modelId="{94E39169-0C20-084E-916F-F8A4F3B99B27}" type="presParOf" srcId="{C34D8D99-0E80-43E6-A609-443BF3208687}" destId="{094F5648-CFC1-5F41-BD66-93A8A7AA474D}" srcOrd="4" destOrd="0" presId="urn:microsoft.com/office/officeart/2005/8/layout/pyramid1"/>
    <dgm:cxn modelId="{752F947A-46B4-A44A-9B7E-C0B9C1ACD8CE}" type="presParOf" srcId="{094F5648-CFC1-5F41-BD66-93A8A7AA474D}" destId="{A9B81331-9702-0247-8667-7CB4A4019D56}" srcOrd="0" destOrd="0" presId="urn:microsoft.com/office/officeart/2005/8/layout/pyramid1"/>
    <dgm:cxn modelId="{2F1176D5-51A6-4349-895C-F055C97C82D7}" type="presParOf" srcId="{094F5648-CFC1-5F41-BD66-93A8A7AA474D}" destId="{7BA46534-0EBA-CF4B-8D16-7B82626CCC36}" srcOrd="1" destOrd="0" presId="urn:microsoft.com/office/officeart/2005/8/layout/pyramid1"/>
    <dgm:cxn modelId="{FF3003AF-CEA0-44B5-BA23-18C2851F9C62}" type="presParOf" srcId="{C34D8D99-0E80-43E6-A609-443BF3208687}" destId="{D4885DC9-B5DD-4F71-8434-B300CFA470B4}" srcOrd="5" destOrd="0" presId="urn:microsoft.com/office/officeart/2005/8/layout/pyramid1"/>
    <dgm:cxn modelId="{8FF83810-09A0-4E59-A7BD-16C34547E5DC}" type="presParOf" srcId="{D4885DC9-B5DD-4F71-8434-B300CFA470B4}" destId="{73139301-F154-4948-BC7E-130CDCDE0DBB}" srcOrd="0" destOrd="0" presId="urn:microsoft.com/office/officeart/2005/8/layout/pyramid1"/>
    <dgm:cxn modelId="{95C73B56-2027-4F65-AC8E-CB072F6C2B51}" type="presParOf" srcId="{D4885DC9-B5DD-4F71-8434-B300CFA470B4}" destId="{F2E70EBF-55EC-42B3-BF2B-DD6F579C75E5}" srcOrd="1" destOrd="0" presId="urn:microsoft.com/office/officeart/2005/8/layout/pyramid1"/>
    <dgm:cxn modelId="{E01E9ECB-135B-40C5-B308-DB5480343681}" type="presParOf" srcId="{C34D8D99-0E80-43E6-A609-443BF3208687}" destId="{DDE64E63-8C4F-4F32-973D-652F29916881}" srcOrd="6" destOrd="0" presId="urn:microsoft.com/office/officeart/2005/8/layout/pyramid1"/>
    <dgm:cxn modelId="{9C2DE6CE-DE14-4B90-9A76-6EB9FD2979E1}" type="presParOf" srcId="{DDE64E63-8C4F-4F32-973D-652F29916881}" destId="{31E9AA22-B89D-4254-8F3A-EB9CABDE7526}" srcOrd="0" destOrd="0" presId="urn:microsoft.com/office/officeart/2005/8/layout/pyramid1"/>
    <dgm:cxn modelId="{F7491E79-C3C8-4647-B43C-EED7439878D9}" type="presParOf" srcId="{DDE64E63-8C4F-4F32-973D-652F29916881}" destId="{38F82E94-D54A-4F8E-A4ED-ADCD04CCDB1C}" srcOrd="1" destOrd="0" presId="urn:microsoft.com/office/officeart/2005/8/layout/pyramid1"/>
    <dgm:cxn modelId="{6A270724-98BC-4495-AECF-406BA8BE1EA6}" type="presParOf" srcId="{C34D8D99-0E80-43E6-A609-443BF3208687}" destId="{BD23EB86-C4D3-4B3B-A912-43C7A6E13B25}" srcOrd="7" destOrd="0" presId="urn:microsoft.com/office/officeart/2005/8/layout/pyramid1"/>
    <dgm:cxn modelId="{041A423C-EEB7-40CE-944F-8CC6215C4AA2}" type="presParOf" srcId="{BD23EB86-C4D3-4B3B-A912-43C7A6E13B25}" destId="{5FF1CA09-34DB-4D21-B39F-6F9C819BF15C}" srcOrd="0" destOrd="0" presId="urn:microsoft.com/office/officeart/2005/8/layout/pyramid1"/>
    <dgm:cxn modelId="{AF7662AF-84E4-430A-960B-3A6EA5FBB299}" type="presParOf" srcId="{BD23EB86-C4D3-4B3B-A912-43C7A6E13B25}" destId="{09D33FA7-FC7A-4C31-AF53-B96B8D5C3DA8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398CA4-5298-45E0-93C0-3A6C8A462393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F1F26529-7B3E-4324-8F5E-4D325434CF03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AF2673CA-A3CD-4B8B-86DF-A91F1D10AE0C}" type="parTrans" cxnId="{96BA795A-615B-4312-BA78-5609D477928C}">
      <dgm:prSet/>
      <dgm:spPr/>
      <dgm:t>
        <a:bodyPr/>
        <a:lstStyle/>
        <a:p>
          <a:endParaRPr lang="en-US"/>
        </a:p>
      </dgm:t>
    </dgm:pt>
    <dgm:pt modelId="{29DD3EAD-661D-45A3-962F-9A285DC627A1}" type="sibTrans" cxnId="{96BA795A-615B-4312-BA78-5609D477928C}">
      <dgm:prSet/>
      <dgm:spPr/>
      <dgm:t>
        <a:bodyPr/>
        <a:lstStyle/>
        <a:p>
          <a:endParaRPr lang="en-US"/>
        </a:p>
      </dgm:t>
    </dgm:pt>
    <dgm:pt modelId="{E1BD221C-238C-4099-A01D-E7EF34BA23BF}">
      <dgm:prSet phldrT="[Text]"/>
      <dgm:spPr/>
      <dgm:t>
        <a:bodyPr/>
        <a:lstStyle/>
        <a:p>
          <a:endParaRPr lang="en-US" dirty="0"/>
        </a:p>
      </dgm:t>
    </dgm:pt>
    <dgm:pt modelId="{6F9013F0-5738-4C39-BDB7-C71589BB223A}" type="parTrans" cxnId="{CFA13E52-EC75-45CD-8AE0-57DA70A83336}">
      <dgm:prSet/>
      <dgm:spPr/>
      <dgm:t>
        <a:bodyPr/>
        <a:lstStyle/>
        <a:p>
          <a:endParaRPr lang="en-US"/>
        </a:p>
      </dgm:t>
    </dgm:pt>
    <dgm:pt modelId="{49262667-B1F5-4145-8AB3-EDA31C6F3B56}" type="sibTrans" cxnId="{CFA13E52-EC75-45CD-8AE0-57DA70A83336}">
      <dgm:prSet/>
      <dgm:spPr/>
      <dgm:t>
        <a:bodyPr/>
        <a:lstStyle/>
        <a:p>
          <a:endParaRPr lang="en-US"/>
        </a:p>
      </dgm:t>
    </dgm:pt>
    <dgm:pt modelId="{627251CF-BD14-4779-B71A-B0093EF08E0C}">
      <dgm:prSet phldrT="[Text]"/>
      <dgm:spPr/>
      <dgm:t>
        <a:bodyPr/>
        <a:lstStyle/>
        <a:p>
          <a:endParaRPr lang="en-US" dirty="0"/>
        </a:p>
      </dgm:t>
    </dgm:pt>
    <dgm:pt modelId="{04441E14-C480-472E-8BE2-25A411B67277}" type="parTrans" cxnId="{F87A4057-8395-43EA-9C7E-83B21E22BDB1}">
      <dgm:prSet/>
      <dgm:spPr/>
      <dgm:t>
        <a:bodyPr/>
        <a:lstStyle/>
        <a:p>
          <a:endParaRPr lang="en-US"/>
        </a:p>
      </dgm:t>
    </dgm:pt>
    <dgm:pt modelId="{9E33077C-0B89-4FAB-B832-093624D6A706}" type="sibTrans" cxnId="{F87A4057-8395-43EA-9C7E-83B21E22BDB1}">
      <dgm:prSet/>
      <dgm:spPr/>
      <dgm:t>
        <a:bodyPr/>
        <a:lstStyle/>
        <a:p>
          <a:endParaRPr lang="en-US"/>
        </a:p>
      </dgm:t>
    </dgm:pt>
    <dgm:pt modelId="{830DD1C2-AEE2-4FB1-869F-7DD8520184B5}">
      <dgm:prSet phldrT="[Text]"/>
      <dgm:spPr/>
      <dgm:t>
        <a:bodyPr/>
        <a:lstStyle/>
        <a:p>
          <a:endParaRPr lang="en-US"/>
        </a:p>
      </dgm:t>
    </dgm:pt>
    <dgm:pt modelId="{D7A31AD0-2EEA-4152-9735-622FE0E8F263}" type="parTrans" cxnId="{8A5F4357-DC36-4A9D-AC7E-CA2A138248A5}">
      <dgm:prSet/>
      <dgm:spPr/>
      <dgm:t>
        <a:bodyPr/>
        <a:lstStyle/>
        <a:p>
          <a:endParaRPr lang="en-US"/>
        </a:p>
      </dgm:t>
    </dgm:pt>
    <dgm:pt modelId="{3EC2439D-AA20-4D07-8625-6A90D00233CF}" type="sibTrans" cxnId="{8A5F4357-DC36-4A9D-AC7E-CA2A138248A5}">
      <dgm:prSet/>
      <dgm:spPr/>
      <dgm:t>
        <a:bodyPr/>
        <a:lstStyle/>
        <a:p>
          <a:endParaRPr lang="en-US"/>
        </a:p>
      </dgm:t>
    </dgm:pt>
    <dgm:pt modelId="{6DBA3BDF-B6B8-4576-B129-20E40BC7A5D4}">
      <dgm:prSet phldrT="[Text]"/>
      <dgm:spPr/>
      <dgm:t>
        <a:bodyPr/>
        <a:lstStyle/>
        <a:p>
          <a:endParaRPr lang="en-US"/>
        </a:p>
      </dgm:t>
    </dgm:pt>
    <dgm:pt modelId="{31C0D5CB-5E4B-44F8-BB59-F5134279C4F2}" type="parTrans" cxnId="{4269EA35-F9CF-44B5-A38D-E95828E51932}">
      <dgm:prSet/>
      <dgm:spPr/>
      <dgm:t>
        <a:bodyPr/>
        <a:lstStyle/>
        <a:p>
          <a:endParaRPr lang="en-US"/>
        </a:p>
      </dgm:t>
    </dgm:pt>
    <dgm:pt modelId="{61C2ECBD-F9E7-40D3-B039-BE7989F88339}" type="sibTrans" cxnId="{4269EA35-F9CF-44B5-A38D-E95828E51932}">
      <dgm:prSet/>
      <dgm:spPr/>
      <dgm:t>
        <a:bodyPr/>
        <a:lstStyle/>
        <a:p>
          <a:endParaRPr lang="en-US"/>
        </a:p>
      </dgm:t>
    </dgm:pt>
    <dgm:pt modelId="{9F5285E7-6BF4-4603-87E4-09D87D846B2B}">
      <dgm:prSet phldrT="[Text]"/>
      <dgm:spPr/>
      <dgm:t>
        <a:bodyPr/>
        <a:lstStyle/>
        <a:p>
          <a:endParaRPr lang="en-US"/>
        </a:p>
      </dgm:t>
    </dgm:pt>
    <dgm:pt modelId="{0CF672F8-219E-435E-A726-67E3E95D1C09}" type="parTrans" cxnId="{1D04D500-1899-40D2-9C2A-7753AB8045BC}">
      <dgm:prSet/>
      <dgm:spPr/>
      <dgm:t>
        <a:bodyPr/>
        <a:lstStyle/>
        <a:p>
          <a:endParaRPr lang="en-US"/>
        </a:p>
      </dgm:t>
    </dgm:pt>
    <dgm:pt modelId="{D23DB895-B3B1-480F-B195-5243F69E273C}" type="sibTrans" cxnId="{1D04D500-1899-40D2-9C2A-7753AB8045BC}">
      <dgm:prSet/>
      <dgm:spPr/>
      <dgm:t>
        <a:bodyPr/>
        <a:lstStyle/>
        <a:p>
          <a:endParaRPr lang="en-US"/>
        </a:p>
      </dgm:t>
    </dgm:pt>
    <dgm:pt modelId="{037B435A-DD72-430E-BB73-94A03BFA9462}">
      <dgm:prSet phldrT="[Text]"/>
      <dgm:spPr/>
      <dgm:t>
        <a:bodyPr/>
        <a:lstStyle/>
        <a:p>
          <a:endParaRPr lang="en-US" dirty="0"/>
        </a:p>
      </dgm:t>
    </dgm:pt>
    <dgm:pt modelId="{C535F0E8-5A25-40EC-891B-C53937E979A2}" type="parTrans" cxnId="{FE9734BE-1BC9-4196-A225-1DE69FF07B8A}">
      <dgm:prSet/>
      <dgm:spPr/>
      <dgm:t>
        <a:bodyPr/>
        <a:lstStyle/>
        <a:p>
          <a:endParaRPr lang="en-US"/>
        </a:p>
      </dgm:t>
    </dgm:pt>
    <dgm:pt modelId="{33185840-E204-4B4E-BF08-07D8FF156D31}" type="sibTrans" cxnId="{FE9734BE-1BC9-4196-A225-1DE69FF07B8A}">
      <dgm:prSet/>
      <dgm:spPr/>
      <dgm:t>
        <a:bodyPr/>
        <a:lstStyle/>
        <a:p>
          <a:endParaRPr lang="en-US"/>
        </a:p>
      </dgm:t>
    </dgm:pt>
    <dgm:pt modelId="{2DE9DEC8-CC21-7F49-98D1-672D3C3F60E0}">
      <dgm:prSet phldrT="[Text]"/>
      <dgm:spPr/>
      <dgm:t>
        <a:bodyPr/>
        <a:lstStyle/>
        <a:p>
          <a:endParaRPr lang="en-US" dirty="0"/>
        </a:p>
      </dgm:t>
    </dgm:pt>
    <dgm:pt modelId="{FBE73B1F-68D8-C14A-9E87-2C2763D3D770}" type="parTrans" cxnId="{F6FD366F-CEB3-BD4F-B868-29769430FD62}">
      <dgm:prSet/>
      <dgm:spPr/>
      <dgm:t>
        <a:bodyPr/>
        <a:lstStyle/>
        <a:p>
          <a:endParaRPr lang="en-US"/>
        </a:p>
      </dgm:t>
    </dgm:pt>
    <dgm:pt modelId="{4FD7FAC5-70E7-3340-8086-917FE559329D}" type="sibTrans" cxnId="{F6FD366F-CEB3-BD4F-B868-29769430FD62}">
      <dgm:prSet/>
      <dgm:spPr/>
      <dgm:t>
        <a:bodyPr/>
        <a:lstStyle/>
        <a:p>
          <a:endParaRPr lang="en-US"/>
        </a:p>
      </dgm:t>
    </dgm:pt>
    <dgm:pt modelId="{C34D8D99-0E80-43E6-A609-443BF3208687}" type="pres">
      <dgm:prSet presAssocID="{55398CA4-5298-45E0-93C0-3A6C8A462393}" presName="Name0" presStyleCnt="0">
        <dgm:presLayoutVars>
          <dgm:dir/>
          <dgm:animLvl val="lvl"/>
          <dgm:resizeHandles val="exact"/>
        </dgm:presLayoutVars>
      </dgm:prSet>
      <dgm:spPr/>
    </dgm:pt>
    <dgm:pt modelId="{B436296E-A05D-483D-A93C-A12D7365C865}" type="pres">
      <dgm:prSet presAssocID="{F1F26529-7B3E-4324-8F5E-4D325434CF03}" presName="Name8" presStyleCnt="0"/>
      <dgm:spPr/>
    </dgm:pt>
    <dgm:pt modelId="{CEAABE31-1C02-4FCB-ADA8-50DEAC7AB9ED}" type="pres">
      <dgm:prSet presAssocID="{F1F26529-7B3E-4324-8F5E-4D325434CF03}" presName="level" presStyleLbl="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256005-C463-4338-BED6-DEFC3E34EC08}" type="pres">
      <dgm:prSet presAssocID="{F1F26529-7B3E-4324-8F5E-4D325434CF0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55F6B5-868E-4B1E-B49B-848CD440B8AA}" type="pres">
      <dgm:prSet presAssocID="{830DD1C2-AEE2-4FB1-869F-7DD8520184B5}" presName="Name8" presStyleCnt="0"/>
      <dgm:spPr/>
    </dgm:pt>
    <dgm:pt modelId="{FA5C3929-46B1-4F85-86EC-6F2C42F34BE3}" type="pres">
      <dgm:prSet presAssocID="{830DD1C2-AEE2-4FB1-869F-7DD8520184B5}" presName="level" presStyleLbl="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D8F69C-0CC4-4AD4-BFC3-048E2F18558D}" type="pres">
      <dgm:prSet presAssocID="{830DD1C2-AEE2-4FB1-869F-7DD8520184B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DBB6FD-A79B-488A-ABB6-C9C865F49C55}" type="pres">
      <dgm:prSet presAssocID="{6DBA3BDF-B6B8-4576-B129-20E40BC7A5D4}" presName="Name8" presStyleCnt="0"/>
      <dgm:spPr/>
    </dgm:pt>
    <dgm:pt modelId="{F1E2DCD2-E5C9-4B14-985A-B32A2FE7A734}" type="pres">
      <dgm:prSet presAssocID="{6DBA3BDF-B6B8-4576-B129-20E40BC7A5D4}" presName="level" presStyleLbl="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B2233B-A9EC-4E06-A12E-BE10B32AE4BB}" type="pres">
      <dgm:prSet presAssocID="{6DBA3BDF-B6B8-4576-B129-20E40BC7A5D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85D89A-4940-484E-98EA-6F4BE6020174}" type="pres">
      <dgm:prSet presAssocID="{9F5285E7-6BF4-4603-87E4-09D87D846B2B}" presName="Name8" presStyleCnt="0"/>
      <dgm:spPr/>
    </dgm:pt>
    <dgm:pt modelId="{FDE34FF7-EB32-4A89-AF74-D277636605A9}" type="pres">
      <dgm:prSet presAssocID="{9F5285E7-6BF4-4603-87E4-09D87D846B2B}" presName="level" presStyleLbl="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107DD0-560E-471F-B6EF-8B86363633FB}" type="pres">
      <dgm:prSet presAssocID="{9F5285E7-6BF4-4603-87E4-09D87D846B2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4F5648-CFC1-5F41-BD66-93A8A7AA474D}" type="pres">
      <dgm:prSet presAssocID="{2DE9DEC8-CC21-7F49-98D1-672D3C3F60E0}" presName="Name8" presStyleCnt="0"/>
      <dgm:spPr/>
    </dgm:pt>
    <dgm:pt modelId="{A9B81331-9702-0247-8667-7CB4A4019D56}" type="pres">
      <dgm:prSet presAssocID="{2DE9DEC8-CC21-7F49-98D1-672D3C3F60E0}" presName="level" presStyleLbl="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A46534-0EBA-CF4B-8D16-7B82626CCC36}" type="pres">
      <dgm:prSet presAssocID="{2DE9DEC8-CC21-7F49-98D1-672D3C3F60E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85DC9-B5DD-4F71-8434-B300CFA470B4}" type="pres">
      <dgm:prSet presAssocID="{037B435A-DD72-430E-BB73-94A03BFA9462}" presName="Name8" presStyleCnt="0"/>
      <dgm:spPr/>
    </dgm:pt>
    <dgm:pt modelId="{73139301-F154-4948-BC7E-130CDCDE0DBB}" type="pres">
      <dgm:prSet presAssocID="{037B435A-DD72-430E-BB73-94A03BFA9462}" presName="level" presStyleLbl="node1" presStyleIdx="5" presStyleCnt="8" custLinFactNeighborX="-30" custLinFactNeighborY="3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E70EBF-55EC-42B3-BF2B-DD6F579C75E5}" type="pres">
      <dgm:prSet presAssocID="{037B435A-DD72-430E-BB73-94A03BFA946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E64E63-8C4F-4F32-973D-652F29916881}" type="pres">
      <dgm:prSet presAssocID="{E1BD221C-238C-4099-A01D-E7EF34BA23BF}" presName="Name8" presStyleCnt="0"/>
      <dgm:spPr/>
    </dgm:pt>
    <dgm:pt modelId="{31E9AA22-B89D-4254-8F3A-EB9CABDE7526}" type="pres">
      <dgm:prSet presAssocID="{E1BD221C-238C-4099-A01D-E7EF34BA23BF}" presName="level" presStyleLbl="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F82E94-D54A-4F8E-A4ED-ADCD04CCDB1C}" type="pres">
      <dgm:prSet presAssocID="{E1BD221C-238C-4099-A01D-E7EF34BA23B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23EB86-C4D3-4B3B-A912-43C7A6E13B25}" type="pres">
      <dgm:prSet presAssocID="{627251CF-BD14-4779-B71A-B0093EF08E0C}" presName="Name8" presStyleCnt="0"/>
      <dgm:spPr/>
    </dgm:pt>
    <dgm:pt modelId="{5FF1CA09-34DB-4D21-B39F-6F9C819BF15C}" type="pres">
      <dgm:prSet presAssocID="{627251CF-BD14-4779-B71A-B0093EF08E0C}" presName="level" presStyleLbl="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D33FA7-FC7A-4C31-AF53-B96B8D5C3DA8}" type="pres">
      <dgm:prSet presAssocID="{627251CF-BD14-4779-B71A-B0093EF08E0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64B96A8-F617-D146-B713-1D18E4660E5F}" type="presOf" srcId="{2DE9DEC8-CC21-7F49-98D1-672D3C3F60E0}" destId="{7BA46534-0EBA-CF4B-8D16-7B82626CCC36}" srcOrd="1" destOrd="0" presId="urn:microsoft.com/office/officeart/2005/8/layout/pyramid1"/>
    <dgm:cxn modelId="{F87A4057-8395-43EA-9C7E-83B21E22BDB1}" srcId="{55398CA4-5298-45E0-93C0-3A6C8A462393}" destId="{627251CF-BD14-4779-B71A-B0093EF08E0C}" srcOrd="7" destOrd="0" parTransId="{04441E14-C480-472E-8BE2-25A411B67277}" sibTransId="{9E33077C-0B89-4FAB-B832-093624D6A706}"/>
    <dgm:cxn modelId="{E582EC42-4321-D541-8402-7AA0B80D2461}" type="presOf" srcId="{037B435A-DD72-430E-BB73-94A03BFA9462}" destId="{F2E70EBF-55EC-42B3-BF2B-DD6F579C75E5}" srcOrd="1" destOrd="0" presId="urn:microsoft.com/office/officeart/2005/8/layout/pyramid1"/>
    <dgm:cxn modelId="{4269EA35-F9CF-44B5-A38D-E95828E51932}" srcId="{55398CA4-5298-45E0-93C0-3A6C8A462393}" destId="{6DBA3BDF-B6B8-4576-B129-20E40BC7A5D4}" srcOrd="2" destOrd="0" parTransId="{31C0D5CB-5E4B-44F8-BB59-F5134279C4F2}" sibTransId="{61C2ECBD-F9E7-40D3-B039-BE7989F88339}"/>
    <dgm:cxn modelId="{AD97BD14-DEAC-6F46-A0C0-20E095CCC67D}" type="presOf" srcId="{830DD1C2-AEE2-4FB1-869F-7DD8520184B5}" destId="{4BD8F69C-0CC4-4AD4-BFC3-048E2F18558D}" srcOrd="1" destOrd="0" presId="urn:microsoft.com/office/officeart/2005/8/layout/pyramid1"/>
    <dgm:cxn modelId="{89CFAE81-73F2-DB48-865C-9B20E3088EF7}" type="presOf" srcId="{2DE9DEC8-CC21-7F49-98D1-672D3C3F60E0}" destId="{A9B81331-9702-0247-8667-7CB4A4019D56}" srcOrd="0" destOrd="0" presId="urn:microsoft.com/office/officeart/2005/8/layout/pyramid1"/>
    <dgm:cxn modelId="{A1838467-3155-884F-B213-1BBAE95BDD23}" type="presOf" srcId="{627251CF-BD14-4779-B71A-B0093EF08E0C}" destId="{09D33FA7-FC7A-4C31-AF53-B96B8D5C3DA8}" srcOrd="1" destOrd="0" presId="urn:microsoft.com/office/officeart/2005/8/layout/pyramid1"/>
    <dgm:cxn modelId="{2597BFE3-7ED6-9D40-9832-0B55E0AB1104}" type="presOf" srcId="{9F5285E7-6BF4-4603-87E4-09D87D846B2B}" destId="{36107DD0-560E-471F-B6EF-8B86363633FB}" srcOrd="1" destOrd="0" presId="urn:microsoft.com/office/officeart/2005/8/layout/pyramid1"/>
    <dgm:cxn modelId="{1D04D500-1899-40D2-9C2A-7753AB8045BC}" srcId="{55398CA4-5298-45E0-93C0-3A6C8A462393}" destId="{9F5285E7-6BF4-4603-87E4-09D87D846B2B}" srcOrd="3" destOrd="0" parTransId="{0CF672F8-219E-435E-A726-67E3E95D1C09}" sibTransId="{D23DB895-B3B1-480F-B195-5243F69E273C}"/>
    <dgm:cxn modelId="{54EAB572-45C4-7D4C-B2B0-334CC2F9C118}" type="presOf" srcId="{830DD1C2-AEE2-4FB1-869F-7DD8520184B5}" destId="{FA5C3929-46B1-4F85-86EC-6F2C42F34BE3}" srcOrd="0" destOrd="0" presId="urn:microsoft.com/office/officeart/2005/8/layout/pyramid1"/>
    <dgm:cxn modelId="{A400CE9B-AB11-2840-B00D-4F21E3D2DCD8}" type="presOf" srcId="{627251CF-BD14-4779-B71A-B0093EF08E0C}" destId="{5FF1CA09-34DB-4D21-B39F-6F9C819BF15C}" srcOrd="0" destOrd="0" presId="urn:microsoft.com/office/officeart/2005/8/layout/pyramid1"/>
    <dgm:cxn modelId="{C6A65981-E907-9E43-A8B8-BC79287FE690}" type="presOf" srcId="{6DBA3BDF-B6B8-4576-B129-20E40BC7A5D4}" destId="{F1E2DCD2-E5C9-4B14-985A-B32A2FE7A734}" srcOrd="0" destOrd="0" presId="urn:microsoft.com/office/officeart/2005/8/layout/pyramid1"/>
    <dgm:cxn modelId="{9387BBD4-2794-EE4B-9402-38D120722A44}" type="presOf" srcId="{F1F26529-7B3E-4324-8F5E-4D325434CF03}" destId="{CEAABE31-1C02-4FCB-ADA8-50DEAC7AB9ED}" srcOrd="0" destOrd="0" presId="urn:microsoft.com/office/officeart/2005/8/layout/pyramid1"/>
    <dgm:cxn modelId="{5BDE2F46-8D76-6343-8863-6CC2AA1B0182}" type="presOf" srcId="{6DBA3BDF-B6B8-4576-B129-20E40BC7A5D4}" destId="{BEB2233B-A9EC-4E06-A12E-BE10B32AE4BB}" srcOrd="1" destOrd="0" presId="urn:microsoft.com/office/officeart/2005/8/layout/pyramid1"/>
    <dgm:cxn modelId="{4B018F46-9883-174F-B2FC-051FA9B0D676}" type="presOf" srcId="{9F5285E7-6BF4-4603-87E4-09D87D846B2B}" destId="{FDE34FF7-EB32-4A89-AF74-D277636605A9}" srcOrd="0" destOrd="0" presId="urn:microsoft.com/office/officeart/2005/8/layout/pyramid1"/>
    <dgm:cxn modelId="{96BA795A-615B-4312-BA78-5609D477928C}" srcId="{55398CA4-5298-45E0-93C0-3A6C8A462393}" destId="{F1F26529-7B3E-4324-8F5E-4D325434CF03}" srcOrd="0" destOrd="0" parTransId="{AF2673CA-A3CD-4B8B-86DF-A91F1D10AE0C}" sibTransId="{29DD3EAD-661D-45A3-962F-9A285DC627A1}"/>
    <dgm:cxn modelId="{567BF062-7E19-8047-B3E9-AB8D3C8EEB87}" type="presOf" srcId="{F1F26529-7B3E-4324-8F5E-4D325434CF03}" destId="{84256005-C463-4338-BED6-DEFC3E34EC08}" srcOrd="1" destOrd="0" presId="urn:microsoft.com/office/officeart/2005/8/layout/pyramid1"/>
    <dgm:cxn modelId="{EF6A95E8-F948-D848-815D-9E04D6DFE014}" type="presOf" srcId="{E1BD221C-238C-4099-A01D-E7EF34BA23BF}" destId="{31E9AA22-B89D-4254-8F3A-EB9CABDE7526}" srcOrd="0" destOrd="0" presId="urn:microsoft.com/office/officeart/2005/8/layout/pyramid1"/>
    <dgm:cxn modelId="{714AC119-3618-394F-87F6-C0FF87505BD3}" type="presOf" srcId="{55398CA4-5298-45E0-93C0-3A6C8A462393}" destId="{C34D8D99-0E80-43E6-A609-443BF3208687}" srcOrd="0" destOrd="0" presId="urn:microsoft.com/office/officeart/2005/8/layout/pyramid1"/>
    <dgm:cxn modelId="{EC290D10-57E1-1448-9B94-1D7C364B5C85}" type="presOf" srcId="{037B435A-DD72-430E-BB73-94A03BFA9462}" destId="{73139301-F154-4948-BC7E-130CDCDE0DBB}" srcOrd="0" destOrd="0" presId="urn:microsoft.com/office/officeart/2005/8/layout/pyramid1"/>
    <dgm:cxn modelId="{8A5F4357-DC36-4A9D-AC7E-CA2A138248A5}" srcId="{55398CA4-5298-45E0-93C0-3A6C8A462393}" destId="{830DD1C2-AEE2-4FB1-869F-7DD8520184B5}" srcOrd="1" destOrd="0" parTransId="{D7A31AD0-2EEA-4152-9735-622FE0E8F263}" sibTransId="{3EC2439D-AA20-4D07-8625-6A90D00233CF}"/>
    <dgm:cxn modelId="{F6FD366F-CEB3-BD4F-B868-29769430FD62}" srcId="{55398CA4-5298-45E0-93C0-3A6C8A462393}" destId="{2DE9DEC8-CC21-7F49-98D1-672D3C3F60E0}" srcOrd="4" destOrd="0" parTransId="{FBE73B1F-68D8-C14A-9E87-2C2763D3D770}" sibTransId="{4FD7FAC5-70E7-3340-8086-917FE559329D}"/>
    <dgm:cxn modelId="{FE9734BE-1BC9-4196-A225-1DE69FF07B8A}" srcId="{55398CA4-5298-45E0-93C0-3A6C8A462393}" destId="{037B435A-DD72-430E-BB73-94A03BFA9462}" srcOrd="5" destOrd="0" parTransId="{C535F0E8-5A25-40EC-891B-C53937E979A2}" sibTransId="{33185840-E204-4B4E-BF08-07D8FF156D31}"/>
    <dgm:cxn modelId="{03C71B83-9EFD-9A43-9DA0-47B21E369E20}" type="presOf" srcId="{E1BD221C-238C-4099-A01D-E7EF34BA23BF}" destId="{38F82E94-D54A-4F8E-A4ED-ADCD04CCDB1C}" srcOrd="1" destOrd="0" presId="urn:microsoft.com/office/officeart/2005/8/layout/pyramid1"/>
    <dgm:cxn modelId="{CFA13E52-EC75-45CD-8AE0-57DA70A83336}" srcId="{55398CA4-5298-45E0-93C0-3A6C8A462393}" destId="{E1BD221C-238C-4099-A01D-E7EF34BA23BF}" srcOrd="6" destOrd="0" parTransId="{6F9013F0-5738-4C39-BDB7-C71589BB223A}" sibTransId="{49262667-B1F5-4145-8AB3-EDA31C6F3B56}"/>
    <dgm:cxn modelId="{147B0C14-3D96-2546-B2AD-EBC5D3B592E1}" type="presParOf" srcId="{C34D8D99-0E80-43E6-A609-443BF3208687}" destId="{B436296E-A05D-483D-A93C-A12D7365C865}" srcOrd="0" destOrd="0" presId="urn:microsoft.com/office/officeart/2005/8/layout/pyramid1"/>
    <dgm:cxn modelId="{156C27E7-7D45-C040-B98F-A9F02AFF4315}" type="presParOf" srcId="{B436296E-A05D-483D-A93C-A12D7365C865}" destId="{CEAABE31-1C02-4FCB-ADA8-50DEAC7AB9ED}" srcOrd="0" destOrd="0" presId="urn:microsoft.com/office/officeart/2005/8/layout/pyramid1"/>
    <dgm:cxn modelId="{EAFCACEC-7C09-CF48-9775-F855BBEBE9B2}" type="presParOf" srcId="{B436296E-A05D-483D-A93C-A12D7365C865}" destId="{84256005-C463-4338-BED6-DEFC3E34EC08}" srcOrd="1" destOrd="0" presId="urn:microsoft.com/office/officeart/2005/8/layout/pyramid1"/>
    <dgm:cxn modelId="{C40BA41E-F019-CB4A-A81E-5934FF7F2B18}" type="presParOf" srcId="{C34D8D99-0E80-43E6-A609-443BF3208687}" destId="{3355F6B5-868E-4B1E-B49B-848CD440B8AA}" srcOrd="1" destOrd="0" presId="urn:microsoft.com/office/officeart/2005/8/layout/pyramid1"/>
    <dgm:cxn modelId="{ED65007C-810F-6641-B324-26575090EEEE}" type="presParOf" srcId="{3355F6B5-868E-4B1E-B49B-848CD440B8AA}" destId="{FA5C3929-46B1-4F85-86EC-6F2C42F34BE3}" srcOrd="0" destOrd="0" presId="urn:microsoft.com/office/officeart/2005/8/layout/pyramid1"/>
    <dgm:cxn modelId="{6F4D0D97-ABA2-0E45-B024-F82916AE2282}" type="presParOf" srcId="{3355F6B5-868E-4B1E-B49B-848CD440B8AA}" destId="{4BD8F69C-0CC4-4AD4-BFC3-048E2F18558D}" srcOrd="1" destOrd="0" presId="urn:microsoft.com/office/officeart/2005/8/layout/pyramid1"/>
    <dgm:cxn modelId="{676E06A1-0534-644B-A8BA-5CCBCB6735DB}" type="presParOf" srcId="{C34D8D99-0E80-43E6-A609-443BF3208687}" destId="{98DBB6FD-A79B-488A-ABB6-C9C865F49C55}" srcOrd="2" destOrd="0" presId="urn:microsoft.com/office/officeart/2005/8/layout/pyramid1"/>
    <dgm:cxn modelId="{87072638-A308-A942-802F-F4AF8447A4BD}" type="presParOf" srcId="{98DBB6FD-A79B-488A-ABB6-C9C865F49C55}" destId="{F1E2DCD2-E5C9-4B14-985A-B32A2FE7A734}" srcOrd="0" destOrd="0" presId="urn:microsoft.com/office/officeart/2005/8/layout/pyramid1"/>
    <dgm:cxn modelId="{EC1B7E16-59BB-9B43-BA80-8B51C5BE51C3}" type="presParOf" srcId="{98DBB6FD-A79B-488A-ABB6-C9C865F49C55}" destId="{BEB2233B-A9EC-4E06-A12E-BE10B32AE4BB}" srcOrd="1" destOrd="0" presId="urn:microsoft.com/office/officeart/2005/8/layout/pyramid1"/>
    <dgm:cxn modelId="{A35C94E1-FF4F-0D43-A13E-9290F49344F5}" type="presParOf" srcId="{C34D8D99-0E80-43E6-A609-443BF3208687}" destId="{6885D89A-4940-484E-98EA-6F4BE6020174}" srcOrd="3" destOrd="0" presId="urn:microsoft.com/office/officeart/2005/8/layout/pyramid1"/>
    <dgm:cxn modelId="{1A452FBF-F50B-7A4F-8279-6D0D0D7A3E62}" type="presParOf" srcId="{6885D89A-4940-484E-98EA-6F4BE6020174}" destId="{FDE34FF7-EB32-4A89-AF74-D277636605A9}" srcOrd="0" destOrd="0" presId="urn:microsoft.com/office/officeart/2005/8/layout/pyramid1"/>
    <dgm:cxn modelId="{F98AC132-D7E6-F545-BE5F-0118EAB9C2B9}" type="presParOf" srcId="{6885D89A-4940-484E-98EA-6F4BE6020174}" destId="{36107DD0-560E-471F-B6EF-8B86363633FB}" srcOrd="1" destOrd="0" presId="urn:microsoft.com/office/officeart/2005/8/layout/pyramid1"/>
    <dgm:cxn modelId="{F112C8FB-E4D3-6648-B333-1520707779C6}" type="presParOf" srcId="{C34D8D99-0E80-43E6-A609-443BF3208687}" destId="{094F5648-CFC1-5F41-BD66-93A8A7AA474D}" srcOrd="4" destOrd="0" presId="urn:microsoft.com/office/officeart/2005/8/layout/pyramid1"/>
    <dgm:cxn modelId="{AA49F897-71E7-0645-84CC-142D9A6ED015}" type="presParOf" srcId="{094F5648-CFC1-5F41-BD66-93A8A7AA474D}" destId="{A9B81331-9702-0247-8667-7CB4A4019D56}" srcOrd="0" destOrd="0" presId="urn:microsoft.com/office/officeart/2005/8/layout/pyramid1"/>
    <dgm:cxn modelId="{48260788-7092-C44A-A95B-29900CF74369}" type="presParOf" srcId="{094F5648-CFC1-5F41-BD66-93A8A7AA474D}" destId="{7BA46534-0EBA-CF4B-8D16-7B82626CCC36}" srcOrd="1" destOrd="0" presId="urn:microsoft.com/office/officeart/2005/8/layout/pyramid1"/>
    <dgm:cxn modelId="{B9D58269-BE44-4943-AEFD-BE6268A63534}" type="presParOf" srcId="{C34D8D99-0E80-43E6-A609-443BF3208687}" destId="{D4885DC9-B5DD-4F71-8434-B300CFA470B4}" srcOrd="5" destOrd="0" presId="urn:microsoft.com/office/officeart/2005/8/layout/pyramid1"/>
    <dgm:cxn modelId="{85C36F52-CF27-E341-89EC-932CE1F59A75}" type="presParOf" srcId="{D4885DC9-B5DD-4F71-8434-B300CFA470B4}" destId="{73139301-F154-4948-BC7E-130CDCDE0DBB}" srcOrd="0" destOrd="0" presId="urn:microsoft.com/office/officeart/2005/8/layout/pyramid1"/>
    <dgm:cxn modelId="{48F673A5-D620-3948-98B0-74B6ECBF41A3}" type="presParOf" srcId="{D4885DC9-B5DD-4F71-8434-B300CFA470B4}" destId="{F2E70EBF-55EC-42B3-BF2B-DD6F579C75E5}" srcOrd="1" destOrd="0" presId="urn:microsoft.com/office/officeart/2005/8/layout/pyramid1"/>
    <dgm:cxn modelId="{76BB2D40-FBC3-F04A-BF76-FADAE28D0A8B}" type="presParOf" srcId="{C34D8D99-0E80-43E6-A609-443BF3208687}" destId="{DDE64E63-8C4F-4F32-973D-652F29916881}" srcOrd="6" destOrd="0" presId="urn:microsoft.com/office/officeart/2005/8/layout/pyramid1"/>
    <dgm:cxn modelId="{DF15511B-3F78-DF47-9C57-873967492D77}" type="presParOf" srcId="{DDE64E63-8C4F-4F32-973D-652F29916881}" destId="{31E9AA22-B89D-4254-8F3A-EB9CABDE7526}" srcOrd="0" destOrd="0" presId="urn:microsoft.com/office/officeart/2005/8/layout/pyramid1"/>
    <dgm:cxn modelId="{7218FD88-5213-3644-8CD7-CF520CB63202}" type="presParOf" srcId="{DDE64E63-8C4F-4F32-973D-652F29916881}" destId="{38F82E94-D54A-4F8E-A4ED-ADCD04CCDB1C}" srcOrd="1" destOrd="0" presId="urn:microsoft.com/office/officeart/2005/8/layout/pyramid1"/>
    <dgm:cxn modelId="{4FB3C65A-B388-AD4D-AE43-9657B6FD8092}" type="presParOf" srcId="{C34D8D99-0E80-43E6-A609-443BF3208687}" destId="{BD23EB86-C4D3-4B3B-A912-43C7A6E13B25}" srcOrd="7" destOrd="0" presId="urn:microsoft.com/office/officeart/2005/8/layout/pyramid1"/>
    <dgm:cxn modelId="{0A1F1B44-B72D-134E-9438-2833BF32370B}" type="presParOf" srcId="{BD23EB86-C4D3-4B3B-A912-43C7A6E13B25}" destId="{5FF1CA09-34DB-4D21-B39F-6F9C819BF15C}" srcOrd="0" destOrd="0" presId="urn:microsoft.com/office/officeart/2005/8/layout/pyramid1"/>
    <dgm:cxn modelId="{4D47A236-8798-1A4A-9945-A4962A250765}" type="presParOf" srcId="{BD23EB86-C4D3-4B3B-A912-43C7A6E13B25}" destId="{09D33FA7-FC7A-4C31-AF53-B96B8D5C3DA8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398CA4-5298-45E0-93C0-3A6C8A462393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F1F26529-7B3E-4324-8F5E-4D325434CF03}">
      <dgm:prSet phldrT="[Text]"/>
      <dgm:spPr/>
      <dgm:t>
        <a:bodyPr/>
        <a:lstStyle/>
        <a:p>
          <a:r>
            <a:rPr lang="en-US" dirty="0" smtClean="0"/>
            <a:t> </a:t>
          </a:r>
          <a:r>
            <a:rPr lang="en-US" b="1" dirty="0" smtClean="0"/>
            <a:t>Organism</a:t>
          </a:r>
          <a:endParaRPr lang="en-US" b="1" dirty="0"/>
        </a:p>
      </dgm:t>
    </dgm:pt>
    <dgm:pt modelId="{AF2673CA-A3CD-4B8B-86DF-A91F1D10AE0C}" type="parTrans" cxnId="{96BA795A-615B-4312-BA78-5609D477928C}">
      <dgm:prSet/>
      <dgm:spPr/>
      <dgm:t>
        <a:bodyPr/>
        <a:lstStyle/>
        <a:p>
          <a:endParaRPr lang="en-US"/>
        </a:p>
      </dgm:t>
    </dgm:pt>
    <dgm:pt modelId="{29DD3EAD-661D-45A3-962F-9A285DC627A1}" type="sibTrans" cxnId="{96BA795A-615B-4312-BA78-5609D477928C}">
      <dgm:prSet/>
      <dgm:spPr/>
      <dgm:t>
        <a:bodyPr/>
        <a:lstStyle/>
        <a:p>
          <a:endParaRPr lang="en-US"/>
        </a:p>
      </dgm:t>
    </dgm:pt>
    <dgm:pt modelId="{E1BD221C-238C-4099-A01D-E7EF34BA23BF}">
      <dgm:prSet phldrT="[Text]"/>
      <dgm:spPr/>
      <dgm:t>
        <a:bodyPr/>
        <a:lstStyle/>
        <a:p>
          <a:r>
            <a:rPr lang="en-US" b="1" dirty="0" smtClean="0"/>
            <a:t>Molecule</a:t>
          </a:r>
          <a:endParaRPr lang="en-US" b="1" dirty="0"/>
        </a:p>
      </dgm:t>
    </dgm:pt>
    <dgm:pt modelId="{6F9013F0-5738-4C39-BDB7-C71589BB223A}" type="parTrans" cxnId="{CFA13E52-EC75-45CD-8AE0-57DA70A83336}">
      <dgm:prSet/>
      <dgm:spPr/>
      <dgm:t>
        <a:bodyPr/>
        <a:lstStyle/>
        <a:p>
          <a:endParaRPr lang="en-US"/>
        </a:p>
      </dgm:t>
    </dgm:pt>
    <dgm:pt modelId="{49262667-B1F5-4145-8AB3-EDA31C6F3B56}" type="sibTrans" cxnId="{CFA13E52-EC75-45CD-8AE0-57DA70A83336}">
      <dgm:prSet/>
      <dgm:spPr/>
      <dgm:t>
        <a:bodyPr/>
        <a:lstStyle/>
        <a:p>
          <a:endParaRPr lang="en-US"/>
        </a:p>
      </dgm:t>
    </dgm:pt>
    <dgm:pt modelId="{627251CF-BD14-4779-B71A-B0093EF08E0C}">
      <dgm:prSet phldrT="[Text]"/>
      <dgm:spPr/>
      <dgm:t>
        <a:bodyPr/>
        <a:lstStyle/>
        <a:p>
          <a:r>
            <a:rPr lang="en-US" b="1" dirty="0" smtClean="0"/>
            <a:t>Atom</a:t>
          </a:r>
          <a:endParaRPr lang="en-US" b="1" dirty="0"/>
        </a:p>
      </dgm:t>
    </dgm:pt>
    <dgm:pt modelId="{04441E14-C480-472E-8BE2-25A411B67277}" type="parTrans" cxnId="{F87A4057-8395-43EA-9C7E-83B21E22BDB1}">
      <dgm:prSet/>
      <dgm:spPr/>
      <dgm:t>
        <a:bodyPr/>
        <a:lstStyle/>
        <a:p>
          <a:endParaRPr lang="en-US"/>
        </a:p>
      </dgm:t>
    </dgm:pt>
    <dgm:pt modelId="{9E33077C-0B89-4FAB-B832-093624D6A706}" type="sibTrans" cxnId="{F87A4057-8395-43EA-9C7E-83B21E22BDB1}">
      <dgm:prSet/>
      <dgm:spPr/>
      <dgm:t>
        <a:bodyPr/>
        <a:lstStyle/>
        <a:p>
          <a:endParaRPr lang="en-US"/>
        </a:p>
      </dgm:t>
    </dgm:pt>
    <dgm:pt modelId="{830DD1C2-AEE2-4FB1-869F-7DD8520184B5}">
      <dgm:prSet phldrT="[Text]"/>
      <dgm:spPr/>
      <dgm:t>
        <a:bodyPr/>
        <a:lstStyle/>
        <a:p>
          <a:r>
            <a:rPr lang="en-US" b="1" dirty="0" smtClean="0"/>
            <a:t>Organ system</a:t>
          </a:r>
          <a:endParaRPr lang="en-US" b="1" dirty="0"/>
        </a:p>
      </dgm:t>
    </dgm:pt>
    <dgm:pt modelId="{D7A31AD0-2EEA-4152-9735-622FE0E8F263}" type="parTrans" cxnId="{8A5F4357-DC36-4A9D-AC7E-CA2A138248A5}">
      <dgm:prSet/>
      <dgm:spPr/>
      <dgm:t>
        <a:bodyPr/>
        <a:lstStyle/>
        <a:p>
          <a:endParaRPr lang="en-US"/>
        </a:p>
      </dgm:t>
    </dgm:pt>
    <dgm:pt modelId="{3EC2439D-AA20-4D07-8625-6A90D00233CF}" type="sibTrans" cxnId="{8A5F4357-DC36-4A9D-AC7E-CA2A138248A5}">
      <dgm:prSet/>
      <dgm:spPr/>
      <dgm:t>
        <a:bodyPr/>
        <a:lstStyle/>
        <a:p>
          <a:endParaRPr lang="en-US"/>
        </a:p>
      </dgm:t>
    </dgm:pt>
    <dgm:pt modelId="{6DBA3BDF-B6B8-4576-B129-20E40BC7A5D4}">
      <dgm:prSet phldrT="[Text]"/>
      <dgm:spPr/>
      <dgm:t>
        <a:bodyPr/>
        <a:lstStyle/>
        <a:p>
          <a:r>
            <a:rPr lang="en-US" b="1" dirty="0" smtClean="0"/>
            <a:t>Organ</a:t>
          </a:r>
          <a:endParaRPr lang="en-US" b="1" dirty="0"/>
        </a:p>
      </dgm:t>
    </dgm:pt>
    <dgm:pt modelId="{31C0D5CB-5E4B-44F8-BB59-F5134279C4F2}" type="parTrans" cxnId="{4269EA35-F9CF-44B5-A38D-E95828E51932}">
      <dgm:prSet/>
      <dgm:spPr/>
      <dgm:t>
        <a:bodyPr/>
        <a:lstStyle/>
        <a:p>
          <a:endParaRPr lang="en-US"/>
        </a:p>
      </dgm:t>
    </dgm:pt>
    <dgm:pt modelId="{61C2ECBD-F9E7-40D3-B039-BE7989F88339}" type="sibTrans" cxnId="{4269EA35-F9CF-44B5-A38D-E95828E51932}">
      <dgm:prSet/>
      <dgm:spPr/>
      <dgm:t>
        <a:bodyPr/>
        <a:lstStyle/>
        <a:p>
          <a:endParaRPr lang="en-US"/>
        </a:p>
      </dgm:t>
    </dgm:pt>
    <dgm:pt modelId="{9F5285E7-6BF4-4603-87E4-09D87D846B2B}">
      <dgm:prSet phldrT="[Text]"/>
      <dgm:spPr/>
      <dgm:t>
        <a:bodyPr/>
        <a:lstStyle/>
        <a:p>
          <a:r>
            <a:rPr lang="en-US" b="1" dirty="0" smtClean="0"/>
            <a:t>Tissue</a:t>
          </a:r>
          <a:endParaRPr lang="en-US" b="1" dirty="0"/>
        </a:p>
      </dgm:t>
    </dgm:pt>
    <dgm:pt modelId="{0CF672F8-219E-435E-A726-67E3E95D1C09}" type="parTrans" cxnId="{1D04D500-1899-40D2-9C2A-7753AB8045BC}">
      <dgm:prSet/>
      <dgm:spPr/>
      <dgm:t>
        <a:bodyPr/>
        <a:lstStyle/>
        <a:p>
          <a:endParaRPr lang="en-US"/>
        </a:p>
      </dgm:t>
    </dgm:pt>
    <dgm:pt modelId="{D23DB895-B3B1-480F-B195-5243F69E273C}" type="sibTrans" cxnId="{1D04D500-1899-40D2-9C2A-7753AB8045BC}">
      <dgm:prSet/>
      <dgm:spPr/>
      <dgm:t>
        <a:bodyPr/>
        <a:lstStyle/>
        <a:p>
          <a:endParaRPr lang="en-US"/>
        </a:p>
      </dgm:t>
    </dgm:pt>
    <dgm:pt modelId="{037B435A-DD72-430E-BB73-94A03BFA9462}">
      <dgm:prSet phldrT="[Text]"/>
      <dgm:spPr/>
      <dgm:t>
        <a:bodyPr/>
        <a:lstStyle/>
        <a:p>
          <a:r>
            <a:rPr lang="en-US" b="1" dirty="0" smtClean="0"/>
            <a:t>Organelle</a:t>
          </a:r>
          <a:endParaRPr lang="en-US" b="1" dirty="0"/>
        </a:p>
      </dgm:t>
    </dgm:pt>
    <dgm:pt modelId="{C535F0E8-5A25-40EC-891B-C53937E979A2}" type="parTrans" cxnId="{FE9734BE-1BC9-4196-A225-1DE69FF07B8A}">
      <dgm:prSet/>
      <dgm:spPr/>
      <dgm:t>
        <a:bodyPr/>
        <a:lstStyle/>
        <a:p>
          <a:endParaRPr lang="en-US"/>
        </a:p>
      </dgm:t>
    </dgm:pt>
    <dgm:pt modelId="{33185840-E204-4B4E-BF08-07D8FF156D31}" type="sibTrans" cxnId="{FE9734BE-1BC9-4196-A225-1DE69FF07B8A}">
      <dgm:prSet/>
      <dgm:spPr/>
      <dgm:t>
        <a:bodyPr/>
        <a:lstStyle/>
        <a:p>
          <a:endParaRPr lang="en-US"/>
        </a:p>
      </dgm:t>
    </dgm:pt>
    <dgm:pt modelId="{2DE9DEC8-CC21-7F49-98D1-672D3C3F60E0}">
      <dgm:prSet phldrT="[Text]"/>
      <dgm:spPr/>
      <dgm:t>
        <a:bodyPr/>
        <a:lstStyle/>
        <a:p>
          <a:r>
            <a:rPr lang="en-US" b="1" dirty="0" smtClean="0"/>
            <a:t>Cell</a:t>
          </a:r>
          <a:endParaRPr lang="en-US" b="1" dirty="0"/>
        </a:p>
      </dgm:t>
    </dgm:pt>
    <dgm:pt modelId="{FBE73B1F-68D8-C14A-9E87-2C2763D3D770}" type="parTrans" cxnId="{F6FD366F-CEB3-BD4F-B868-29769430FD62}">
      <dgm:prSet/>
      <dgm:spPr/>
      <dgm:t>
        <a:bodyPr/>
        <a:lstStyle/>
        <a:p>
          <a:endParaRPr lang="en-US"/>
        </a:p>
      </dgm:t>
    </dgm:pt>
    <dgm:pt modelId="{4FD7FAC5-70E7-3340-8086-917FE559329D}" type="sibTrans" cxnId="{F6FD366F-CEB3-BD4F-B868-29769430FD62}">
      <dgm:prSet/>
      <dgm:spPr/>
      <dgm:t>
        <a:bodyPr/>
        <a:lstStyle/>
        <a:p>
          <a:endParaRPr lang="en-US"/>
        </a:p>
      </dgm:t>
    </dgm:pt>
    <dgm:pt modelId="{C34D8D99-0E80-43E6-A609-443BF3208687}" type="pres">
      <dgm:prSet presAssocID="{55398CA4-5298-45E0-93C0-3A6C8A462393}" presName="Name0" presStyleCnt="0">
        <dgm:presLayoutVars>
          <dgm:dir/>
          <dgm:animLvl val="lvl"/>
          <dgm:resizeHandles val="exact"/>
        </dgm:presLayoutVars>
      </dgm:prSet>
      <dgm:spPr/>
    </dgm:pt>
    <dgm:pt modelId="{B436296E-A05D-483D-A93C-A12D7365C865}" type="pres">
      <dgm:prSet presAssocID="{F1F26529-7B3E-4324-8F5E-4D325434CF03}" presName="Name8" presStyleCnt="0"/>
      <dgm:spPr/>
    </dgm:pt>
    <dgm:pt modelId="{CEAABE31-1C02-4FCB-ADA8-50DEAC7AB9ED}" type="pres">
      <dgm:prSet presAssocID="{F1F26529-7B3E-4324-8F5E-4D325434CF03}" presName="level" presStyleLbl="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256005-C463-4338-BED6-DEFC3E34EC08}" type="pres">
      <dgm:prSet presAssocID="{F1F26529-7B3E-4324-8F5E-4D325434CF0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55F6B5-868E-4B1E-B49B-848CD440B8AA}" type="pres">
      <dgm:prSet presAssocID="{830DD1C2-AEE2-4FB1-869F-7DD8520184B5}" presName="Name8" presStyleCnt="0"/>
      <dgm:spPr/>
    </dgm:pt>
    <dgm:pt modelId="{FA5C3929-46B1-4F85-86EC-6F2C42F34BE3}" type="pres">
      <dgm:prSet presAssocID="{830DD1C2-AEE2-4FB1-869F-7DD8520184B5}" presName="level" presStyleLbl="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D8F69C-0CC4-4AD4-BFC3-048E2F18558D}" type="pres">
      <dgm:prSet presAssocID="{830DD1C2-AEE2-4FB1-869F-7DD8520184B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DBB6FD-A79B-488A-ABB6-C9C865F49C55}" type="pres">
      <dgm:prSet presAssocID="{6DBA3BDF-B6B8-4576-B129-20E40BC7A5D4}" presName="Name8" presStyleCnt="0"/>
      <dgm:spPr/>
    </dgm:pt>
    <dgm:pt modelId="{F1E2DCD2-E5C9-4B14-985A-B32A2FE7A734}" type="pres">
      <dgm:prSet presAssocID="{6DBA3BDF-B6B8-4576-B129-20E40BC7A5D4}" presName="level" presStyleLbl="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B2233B-A9EC-4E06-A12E-BE10B32AE4BB}" type="pres">
      <dgm:prSet presAssocID="{6DBA3BDF-B6B8-4576-B129-20E40BC7A5D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85D89A-4940-484E-98EA-6F4BE6020174}" type="pres">
      <dgm:prSet presAssocID="{9F5285E7-6BF4-4603-87E4-09D87D846B2B}" presName="Name8" presStyleCnt="0"/>
      <dgm:spPr/>
    </dgm:pt>
    <dgm:pt modelId="{FDE34FF7-EB32-4A89-AF74-D277636605A9}" type="pres">
      <dgm:prSet presAssocID="{9F5285E7-6BF4-4603-87E4-09D87D846B2B}" presName="level" presStyleLbl="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107DD0-560E-471F-B6EF-8B86363633FB}" type="pres">
      <dgm:prSet presAssocID="{9F5285E7-6BF4-4603-87E4-09D87D846B2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4F5648-CFC1-5F41-BD66-93A8A7AA474D}" type="pres">
      <dgm:prSet presAssocID="{2DE9DEC8-CC21-7F49-98D1-672D3C3F60E0}" presName="Name8" presStyleCnt="0"/>
      <dgm:spPr/>
    </dgm:pt>
    <dgm:pt modelId="{A9B81331-9702-0247-8667-7CB4A4019D56}" type="pres">
      <dgm:prSet presAssocID="{2DE9DEC8-CC21-7F49-98D1-672D3C3F60E0}" presName="level" presStyleLbl="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A46534-0EBA-CF4B-8D16-7B82626CCC36}" type="pres">
      <dgm:prSet presAssocID="{2DE9DEC8-CC21-7F49-98D1-672D3C3F60E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85DC9-B5DD-4F71-8434-B300CFA470B4}" type="pres">
      <dgm:prSet presAssocID="{037B435A-DD72-430E-BB73-94A03BFA9462}" presName="Name8" presStyleCnt="0"/>
      <dgm:spPr/>
    </dgm:pt>
    <dgm:pt modelId="{73139301-F154-4948-BC7E-130CDCDE0DBB}" type="pres">
      <dgm:prSet presAssocID="{037B435A-DD72-430E-BB73-94A03BFA9462}" presName="level" presStyleLbl="node1" presStyleIdx="5" presStyleCnt="8" custLinFactNeighborX="-30" custLinFactNeighborY="3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E70EBF-55EC-42B3-BF2B-DD6F579C75E5}" type="pres">
      <dgm:prSet presAssocID="{037B435A-DD72-430E-BB73-94A03BFA946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E64E63-8C4F-4F32-973D-652F29916881}" type="pres">
      <dgm:prSet presAssocID="{E1BD221C-238C-4099-A01D-E7EF34BA23BF}" presName="Name8" presStyleCnt="0"/>
      <dgm:spPr/>
    </dgm:pt>
    <dgm:pt modelId="{31E9AA22-B89D-4254-8F3A-EB9CABDE7526}" type="pres">
      <dgm:prSet presAssocID="{E1BD221C-238C-4099-A01D-E7EF34BA23BF}" presName="level" presStyleLbl="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F82E94-D54A-4F8E-A4ED-ADCD04CCDB1C}" type="pres">
      <dgm:prSet presAssocID="{E1BD221C-238C-4099-A01D-E7EF34BA23B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23EB86-C4D3-4B3B-A912-43C7A6E13B25}" type="pres">
      <dgm:prSet presAssocID="{627251CF-BD14-4779-B71A-B0093EF08E0C}" presName="Name8" presStyleCnt="0"/>
      <dgm:spPr/>
    </dgm:pt>
    <dgm:pt modelId="{5FF1CA09-34DB-4D21-B39F-6F9C819BF15C}" type="pres">
      <dgm:prSet presAssocID="{627251CF-BD14-4779-B71A-B0093EF08E0C}" presName="level" presStyleLbl="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D33FA7-FC7A-4C31-AF53-B96B8D5C3DA8}" type="pres">
      <dgm:prSet presAssocID="{627251CF-BD14-4779-B71A-B0093EF08E0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98DD13-0AB5-434A-A3C7-2AE686CF90DC}" type="presOf" srcId="{037B435A-DD72-430E-BB73-94A03BFA9462}" destId="{F2E70EBF-55EC-42B3-BF2B-DD6F579C75E5}" srcOrd="1" destOrd="0" presId="urn:microsoft.com/office/officeart/2005/8/layout/pyramid1"/>
    <dgm:cxn modelId="{FE9734BE-1BC9-4196-A225-1DE69FF07B8A}" srcId="{55398CA4-5298-45E0-93C0-3A6C8A462393}" destId="{037B435A-DD72-430E-BB73-94A03BFA9462}" srcOrd="5" destOrd="0" parTransId="{C535F0E8-5A25-40EC-891B-C53937E979A2}" sibTransId="{33185840-E204-4B4E-BF08-07D8FF156D31}"/>
    <dgm:cxn modelId="{7788DD59-F194-DF40-AEDB-B081A7AE3832}" type="presOf" srcId="{2DE9DEC8-CC21-7F49-98D1-672D3C3F60E0}" destId="{7BA46534-0EBA-CF4B-8D16-7B82626CCC36}" srcOrd="1" destOrd="0" presId="urn:microsoft.com/office/officeart/2005/8/layout/pyramid1"/>
    <dgm:cxn modelId="{49B8F063-BFEA-5742-A6D3-11E193F673AE}" type="presOf" srcId="{F1F26529-7B3E-4324-8F5E-4D325434CF03}" destId="{84256005-C463-4338-BED6-DEFC3E34EC08}" srcOrd="1" destOrd="0" presId="urn:microsoft.com/office/officeart/2005/8/layout/pyramid1"/>
    <dgm:cxn modelId="{BADFAD03-5C29-AD47-B940-D03F84EB46AE}" type="presOf" srcId="{55398CA4-5298-45E0-93C0-3A6C8A462393}" destId="{C34D8D99-0E80-43E6-A609-443BF3208687}" srcOrd="0" destOrd="0" presId="urn:microsoft.com/office/officeart/2005/8/layout/pyramid1"/>
    <dgm:cxn modelId="{545D9DB9-D999-F947-9504-439AC178FFF0}" type="presOf" srcId="{6DBA3BDF-B6B8-4576-B129-20E40BC7A5D4}" destId="{F1E2DCD2-E5C9-4B14-985A-B32A2FE7A734}" srcOrd="0" destOrd="0" presId="urn:microsoft.com/office/officeart/2005/8/layout/pyramid1"/>
    <dgm:cxn modelId="{8AB12DC5-3369-7F41-A1AE-C2C98B1A5365}" type="presOf" srcId="{9F5285E7-6BF4-4603-87E4-09D87D846B2B}" destId="{FDE34FF7-EB32-4A89-AF74-D277636605A9}" srcOrd="0" destOrd="0" presId="urn:microsoft.com/office/officeart/2005/8/layout/pyramid1"/>
    <dgm:cxn modelId="{2D289AB8-09BA-BE46-B9AC-F9AA574C8F74}" type="presOf" srcId="{830DD1C2-AEE2-4FB1-869F-7DD8520184B5}" destId="{FA5C3929-46B1-4F85-86EC-6F2C42F34BE3}" srcOrd="0" destOrd="0" presId="urn:microsoft.com/office/officeart/2005/8/layout/pyramid1"/>
    <dgm:cxn modelId="{936091F1-07FF-2B45-8290-0F91AAABD0C8}" type="presOf" srcId="{830DD1C2-AEE2-4FB1-869F-7DD8520184B5}" destId="{4BD8F69C-0CC4-4AD4-BFC3-048E2F18558D}" srcOrd="1" destOrd="0" presId="urn:microsoft.com/office/officeart/2005/8/layout/pyramid1"/>
    <dgm:cxn modelId="{2A0735BD-C66A-4145-8DA2-38840AD31FB3}" type="presOf" srcId="{6DBA3BDF-B6B8-4576-B129-20E40BC7A5D4}" destId="{BEB2233B-A9EC-4E06-A12E-BE10B32AE4BB}" srcOrd="1" destOrd="0" presId="urn:microsoft.com/office/officeart/2005/8/layout/pyramid1"/>
    <dgm:cxn modelId="{F79447EE-FD03-0548-B4B5-CBA384857D11}" type="presOf" srcId="{F1F26529-7B3E-4324-8F5E-4D325434CF03}" destId="{CEAABE31-1C02-4FCB-ADA8-50DEAC7AB9ED}" srcOrd="0" destOrd="0" presId="urn:microsoft.com/office/officeart/2005/8/layout/pyramid1"/>
    <dgm:cxn modelId="{9D4DED19-5C16-8444-860A-56A98D15D4A8}" type="presOf" srcId="{2DE9DEC8-CC21-7F49-98D1-672D3C3F60E0}" destId="{A9B81331-9702-0247-8667-7CB4A4019D56}" srcOrd="0" destOrd="0" presId="urn:microsoft.com/office/officeart/2005/8/layout/pyramid1"/>
    <dgm:cxn modelId="{5BA55E0D-DAC0-0C41-A52A-D25B4C9E90D8}" type="presOf" srcId="{037B435A-DD72-430E-BB73-94A03BFA9462}" destId="{73139301-F154-4948-BC7E-130CDCDE0DBB}" srcOrd="0" destOrd="0" presId="urn:microsoft.com/office/officeart/2005/8/layout/pyramid1"/>
    <dgm:cxn modelId="{1AA870E9-3D87-D347-B7D0-607A26230FF6}" type="presOf" srcId="{627251CF-BD14-4779-B71A-B0093EF08E0C}" destId="{5FF1CA09-34DB-4D21-B39F-6F9C819BF15C}" srcOrd="0" destOrd="0" presId="urn:microsoft.com/office/officeart/2005/8/layout/pyramid1"/>
    <dgm:cxn modelId="{8A5F4357-DC36-4A9D-AC7E-CA2A138248A5}" srcId="{55398CA4-5298-45E0-93C0-3A6C8A462393}" destId="{830DD1C2-AEE2-4FB1-869F-7DD8520184B5}" srcOrd="1" destOrd="0" parTransId="{D7A31AD0-2EEA-4152-9735-622FE0E8F263}" sibTransId="{3EC2439D-AA20-4D07-8625-6A90D00233CF}"/>
    <dgm:cxn modelId="{BE5B924E-73A2-7F48-9766-8CFCD4FDD9F7}" type="presOf" srcId="{E1BD221C-238C-4099-A01D-E7EF34BA23BF}" destId="{31E9AA22-B89D-4254-8F3A-EB9CABDE7526}" srcOrd="0" destOrd="0" presId="urn:microsoft.com/office/officeart/2005/8/layout/pyramid1"/>
    <dgm:cxn modelId="{CFA13E52-EC75-45CD-8AE0-57DA70A83336}" srcId="{55398CA4-5298-45E0-93C0-3A6C8A462393}" destId="{E1BD221C-238C-4099-A01D-E7EF34BA23BF}" srcOrd="6" destOrd="0" parTransId="{6F9013F0-5738-4C39-BDB7-C71589BB223A}" sibTransId="{49262667-B1F5-4145-8AB3-EDA31C6F3B56}"/>
    <dgm:cxn modelId="{5956B269-E2D7-1F43-83DF-97138C8EE1FE}" type="presOf" srcId="{E1BD221C-238C-4099-A01D-E7EF34BA23BF}" destId="{38F82E94-D54A-4F8E-A4ED-ADCD04CCDB1C}" srcOrd="1" destOrd="0" presId="urn:microsoft.com/office/officeart/2005/8/layout/pyramid1"/>
    <dgm:cxn modelId="{F87A4057-8395-43EA-9C7E-83B21E22BDB1}" srcId="{55398CA4-5298-45E0-93C0-3A6C8A462393}" destId="{627251CF-BD14-4779-B71A-B0093EF08E0C}" srcOrd="7" destOrd="0" parTransId="{04441E14-C480-472E-8BE2-25A411B67277}" sibTransId="{9E33077C-0B89-4FAB-B832-093624D6A706}"/>
    <dgm:cxn modelId="{4269EA35-F9CF-44B5-A38D-E95828E51932}" srcId="{55398CA4-5298-45E0-93C0-3A6C8A462393}" destId="{6DBA3BDF-B6B8-4576-B129-20E40BC7A5D4}" srcOrd="2" destOrd="0" parTransId="{31C0D5CB-5E4B-44F8-BB59-F5134279C4F2}" sibTransId="{61C2ECBD-F9E7-40D3-B039-BE7989F88339}"/>
    <dgm:cxn modelId="{1D04D500-1899-40D2-9C2A-7753AB8045BC}" srcId="{55398CA4-5298-45E0-93C0-3A6C8A462393}" destId="{9F5285E7-6BF4-4603-87E4-09D87D846B2B}" srcOrd="3" destOrd="0" parTransId="{0CF672F8-219E-435E-A726-67E3E95D1C09}" sibTransId="{D23DB895-B3B1-480F-B195-5243F69E273C}"/>
    <dgm:cxn modelId="{F6FD366F-CEB3-BD4F-B868-29769430FD62}" srcId="{55398CA4-5298-45E0-93C0-3A6C8A462393}" destId="{2DE9DEC8-CC21-7F49-98D1-672D3C3F60E0}" srcOrd="4" destOrd="0" parTransId="{FBE73B1F-68D8-C14A-9E87-2C2763D3D770}" sibTransId="{4FD7FAC5-70E7-3340-8086-917FE559329D}"/>
    <dgm:cxn modelId="{96BA795A-615B-4312-BA78-5609D477928C}" srcId="{55398CA4-5298-45E0-93C0-3A6C8A462393}" destId="{F1F26529-7B3E-4324-8F5E-4D325434CF03}" srcOrd="0" destOrd="0" parTransId="{AF2673CA-A3CD-4B8B-86DF-A91F1D10AE0C}" sibTransId="{29DD3EAD-661D-45A3-962F-9A285DC627A1}"/>
    <dgm:cxn modelId="{11A64178-0CA3-D144-AAAD-D2FB4017737E}" type="presOf" srcId="{9F5285E7-6BF4-4603-87E4-09D87D846B2B}" destId="{36107DD0-560E-471F-B6EF-8B86363633FB}" srcOrd="1" destOrd="0" presId="urn:microsoft.com/office/officeart/2005/8/layout/pyramid1"/>
    <dgm:cxn modelId="{F77F55EF-C0FF-5049-B829-3606569C5632}" type="presOf" srcId="{627251CF-BD14-4779-B71A-B0093EF08E0C}" destId="{09D33FA7-FC7A-4C31-AF53-B96B8D5C3DA8}" srcOrd="1" destOrd="0" presId="urn:microsoft.com/office/officeart/2005/8/layout/pyramid1"/>
    <dgm:cxn modelId="{0C2952FD-29DE-3747-A6B7-A3E2AE7339D1}" type="presParOf" srcId="{C34D8D99-0E80-43E6-A609-443BF3208687}" destId="{B436296E-A05D-483D-A93C-A12D7365C865}" srcOrd="0" destOrd="0" presId="urn:microsoft.com/office/officeart/2005/8/layout/pyramid1"/>
    <dgm:cxn modelId="{9DF486DC-EACA-3E48-9DE2-A81A23F1EBBC}" type="presParOf" srcId="{B436296E-A05D-483D-A93C-A12D7365C865}" destId="{CEAABE31-1C02-4FCB-ADA8-50DEAC7AB9ED}" srcOrd="0" destOrd="0" presId="urn:microsoft.com/office/officeart/2005/8/layout/pyramid1"/>
    <dgm:cxn modelId="{DF26B04C-3AEC-1D4B-B8CD-88C6157B57D0}" type="presParOf" srcId="{B436296E-A05D-483D-A93C-A12D7365C865}" destId="{84256005-C463-4338-BED6-DEFC3E34EC08}" srcOrd="1" destOrd="0" presId="urn:microsoft.com/office/officeart/2005/8/layout/pyramid1"/>
    <dgm:cxn modelId="{E0321647-C92C-9B4D-886E-D6CC745ECFDE}" type="presParOf" srcId="{C34D8D99-0E80-43E6-A609-443BF3208687}" destId="{3355F6B5-868E-4B1E-B49B-848CD440B8AA}" srcOrd="1" destOrd="0" presId="urn:microsoft.com/office/officeart/2005/8/layout/pyramid1"/>
    <dgm:cxn modelId="{6E6F6E73-4834-2D4D-904A-2264E6FDD1A8}" type="presParOf" srcId="{3355F6B5-868E-4B1E-B49B-848CD440B8AA}" destId="{FA5C3929-46B1-4F85-86EC-6F2C42F34BE3}" srcOrd="0" destOrd="0" presId="urn:microsoft.com/office/officeart/2005/8/layout/pyramid1"/>
    <dgm:cxn modelId="{D55C4FD9-0B16-4B45-B9EE-8B96D79BB1D4}" type="presParOf" srcId="{3355F6B5-868E-4B1E-B49B-848CD440B8AA}" destId="{4BD8F69C-0CC4-4AD4-BFC3-048E2F18558D}" srcOrd="1" destOrd="0" presId="urn:microsoft.com/office/officeart/2005/8/layout/pyramid1"/>
    <dgm:cxn modelId="{B6326B17-9174-3840-8219-3F3BACB27851}" type="presParOf" srcId="{C34D8D99-0E80-43E6-A609-443BF3208687}" destId="{98DBB6FD-A79B-488A-ABB6-C9C865F49C55}" srcOrd="2" destOrd="0" presId="urn:microsoft.com/office/officeart/2005/8/layout/pyramid1"/>
    <dgm:cxn modelId="{06C90F74-39D1-3046-801A-A1F4C1BEB2BE}" type="presParOf" srcId="{98DBB6FD-A79B-488A-ABB6-C9C865F49C55}" destId="{F1E2DCD2-E5C9-4B14-985A-B32A2FE7A734}" srcOrd="0" destOrd="0" presId="urn:microsoft.com/office/officeart/2005/8/layout/pyramid1"/>
    <dgm:cxn modelId="{40A32523-85A4-1C40-B0DD-5FE9E4C1902C}" type="presParOf" srcId="{98DBB6FD-A79B-488A-ABB6-C9C865F49C55}" destId="{BEB2233B-A9EC-4E06-A12E-BE10B32AE4BB}" srcOrd="1" destOrd="0" presId="urn:microsoft.com/office/officeart/2005/8/layout/pyramid1"/>
    <dgm:cxn modelId="{344D2270-3694-4A4D-9CF7-14A3746B9104}" type="presParOf" srcId="{C34D8D99-0E80-43E6-A609-443BF3208687}" destId="{6885D89A-4940-484E-98EA-6F4BE6020174}" srcOrd="3" destOrd="0" presId="urn:microsoft.com/office/officeart/2005/8/layout/pyramid1"/>
    <dgm:cxn modelId="{58B9F49C-8739-3A46-B011-CD00BB0172BA}" type="presParOf" srcId="{6885D89A-4940-484E-98EA-6F4BE6020174}" destId="{FDE34FF7-EB32-4A89-AF74-D277636605A9}" srcOrd="0" destOrd="0" presId="urn:microsoft.com/office/officeart/2005/8/layout/pyramid1"/>
    <dgm:cxn modelId="{17921D39-73C4-C747-B8A5-FF9C243FEF2F}" type="presParOf" srcId="{6885D89A-4940-484E-98EA-6F4BE6020174}" destId="{36107DD0-560E-471F-B6EF-8B86363633FB}" srcOrd="1" destOrd="0" presId="urn:microsoft.com/office/officeart/2005/8/layout/pyramid1"/>
    <dgm:cxn modelId="{851999D2-EC5F-2C43-83E0-FB8018B5039B}" type="presParOf" srcId="{C34D8D99-0E80-43E6-A609-443BF3208687}" destId="{094F5648-CFC1-5F41-BD66-93A8A7AA474D}" srcOrd="4" destOrd="0" presId="urn:microsoft.com/office/officeart/2005/8/layout/pyramid1"/>
    <dgm:cxn modelId="{05FA18A0-CEBD-3F4C-9925-9A421AE745E5}" type="presParOf" srcId="{094F5648-CFC1-5F41-BD66-93A8A7AA474D}" destId="{A9B81331-9702-0247-8667-7CB4A4019D56}" srcOrd="0" destOrd="0" presId="urn:microsoft.com/office/officeart/2005/8/layout/pyramid1"/>
    <dgm:cxn modelId="{A1BB7525-9C51-184D-9699-368AE3F94E8A}" type="presParOf" srcId="{094F5648-CFC1-5F41-BD66-93A8A7AA474D}" destId="{7BA46534-0EBA-CF4B-8D16-7B82626CCC36}" srcOrd="1" destOrd="0" presId="urn:microsoft.com/office/officeart/2005/8/layout/pyramid1"/>
    <dgm:cxn modelId="{46AA8247-573A-D647-8955-4D9513DD95B6}" type="presParOf" srcId="{C34D8D99-0E80-43E6-A609-443BF3208687}" destId="{D4885DC9-B5DD-4F71-8434-B300CFA470B4}" srcOrd="5" destOrd="0" presId="urn:microsoft.com/office/officeart/2005/8/layout/pyramid1"/>
    <dgm:cxn modelId="{A53C415C-FDF2-584B-AF97-73B5B8F0F196}" type="presParOf" srcId="{D4885DC9-B5DD-4F71-8434-B300CFA470B4}" destId="{73139301-F154-4948-BC7E-130CDCDE0DBB}" srcOrd="0" destOrd="0" presId="urn:microsoft.com/office/officeart/2005/8/layout/pyramid1"/>
    <dgm:cxn modelId="{9EB018A5-68E1-234E-8474-20A6882612B0}" type="presParOf" srcId="{D4885DC9-B5DD-4F71-8434-B300CFA470B4}" destId="{F2E70EBF-55EC-42B3-BF2B-DD6F579C75E5}" srcOrd="1" destOrd="0" presId="urn:microsoft.com/office/officeart/2005/8/layout/pyramid1"/>
    <dgm:cxn modelId="{0D044851-8DE1-624D-97FF-AB4B43FE3455}" type="presParOf" srcId="{C34D8D99-0E80-43E6-A609-443BF3208687}" destId="{DDE64E63-8C4F-4F32-973D-652F29916881}" srcOrd="6" destOrd="0" presId="urn:microsoft.com/office/officeart/2005/8/layout/pyramid1"/>
    <dgm:cxn modelId="{2E22415E-B0C4-844F-AC3B-13D7B9C129F6}" type="presParOf" srcId="{DDE64E63-8C4F-4F32-973D-652F29916881}" destId="{31E9AA22-B89D-4254-8F3A-EB9CABDE7526}" srcOrd="0" destOrd="0" presId="urn:microsoft.com/office/officeart/2005/8/layout/pyramid1"/>
    <dgm:cxn modelId="{012F301F-EF1A-A847-8DA6-08C96AC58916}" type="presParOf" srcId="{DDE64E63-8C4F-4F32-973D-652F29916881}" destId="{38F82E94-D54A-4F8E-A4ED-ADCD04CCDB1C}" srcOrd="1" destOrd="0" presId="urn:microsoft.com/office/officeart/2005/8/layout/pyramid1"/>
    <dgm:cxn modelId="{4785DEA3-5225-8A4D-8811-E5AF856F6D52}" type="presParOf" srcId="{C34D8D99-0E80-43E6-A609-443BF3208687}" destId="{BD23EB86-C4D3-4B3B-A912-43C7A6E13B25}" srcOrd="7" destOrd="0" presId="urn:microsoft.com/office/officeart/2005/8/layout/pyramid1"/>
    <dgm:cxn modelId="{6F2232D5-6679-394A-B336-06A5BFADE915}" type="presParOf" srcId="{BD23EB86-C4D3-4B3B-A912-43C7A6E13B25}" destId="{5FF1CA09-34DB-4D21-B39F-6F9C819BF15C}" srcOrd="0" destOrd="0" presId="urn:microsoft.com/office/officeart/2005/8/layout/pyramid1"/>
    <dgm:cxn modelId="{8D401969-12C9-B64C-AD19-54081576C8D1}" type="presParOf" srcId="{BD23EB86-C4D3-4B3B-A912-43C7A6E13B25}" destId="{09D33FA7-FC7A-4C31-AF53-B96B8D5C3DA8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5398CA4-5298-45E0-93C0-3A6C8A462393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F1F26529-7B3E-4324-8F5E-4D325434CF03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AF2673CA-A3CD-4B8B-86DF-A91F1D10AE0C}" type="parTrans" cxnId="{96BA795A-615B-4312-BA78-5609D477928C}">
      <dgm:prSet/>
      <dgm:spPr/>
      <dgm:t>
        <a:bodyPr/>
        <a:lstStyle/>
        <a:p>
          <a:endParaRPr lang="en-US"/>
        </a:p>
      </dgm:t>
    </dgm:pt>
    <dgm:pt modelId="{29DD3EAD-661D-45A3-962F-9A285DC627A1}" type="sibTrans" cxnId="{96BA795A-615B-4312-BA78-5609D477928C}">
      <dgm:prSet/>
      <dgm:spPr/>
      <dgm:t>
        <a:bodyPr/>
        <a:lstStyle/>
        <a:p>
          <a:endParaRPr lang="en-US"/>
        </a:p>
      </dgm:t>
    </dgm:pt>
    <dgm:pt modelId="{E1BD221C-238C-4099-A01D-E7EF34BA23BF}">
      <dgm:prSet phldrT="[Text]"/>
      <dgm:spPr/>
      <dgm:t>
        <a:bodyPr/>
        <a:lstStyle/>
        <a:p>
          <a:endParaRPr lang="en-US" dirty="0"/>
        </a:p>
      </dgm:t>
    </dgm:pt>
    <dgm:pt modelId="{6F9013F0-5738-4C39-BDB7-C71589BB223A}" type="parTrans" cxnId="{CFA13E52-EC75-45CD-8AE0-57DA70A83336}">
      <dgm:prSet/>
      <dgm:spPr/>
      <dgm:t>
        <a:bodyPr/>
        <a:lstStyle/>
        <a:p>
          <a:endParaRPr lang="en-US"/>
        </a:p>
      </dgm:t>
    </dgm:pt>
    <dgm:pt modelId="{49262667-B1F5-4145-8AB3-EDA31C6F3B56}" type="sibTrans" cxnId="{CFA13E52-EC75-45CD-8AE0-57DA70A83336}">
      <dgm:prSet/>
      <dgm:spPr/>
      <dgm:t>
        <a:bodyPr/>
        <a:lstStyle/>
        <a:p>
          <a:endParaRPr lang="en-US"/>
        </a:p>
      </dgm:t>
    </dgm:pt>
    <dgm:pt modelId="{627251CF-BD14-4779-B71A-B0093EF08E0C}">
      <dgm:prSet phldrT="[Text]"/>
      <dgm:spPr/>
      <dgm:t>
        <a:bodyPr/>
        <a:lstStyle/>
        <a:p>
          <a:endParaRPr lang="en-US" dirty="0"/>
        </a:p>
      </dgm:t>
    </dgm:pt>
    <dgm:pt modelId="{04441E14-C480-472E-8BE2-25A411B67277}" type="parTrans" cxnId="{F87A4057-8395-43EA-9C7E-83B21E22BDB1}">
      <dgm:prSet/>
      <dgm:spPr/>
      <dgm:t>
        <a:bodyPr/>
        <a:lstStyle/>
        <a:p>
          <a:endParaRPr lang="en-US"/>
        </a:p>
      </dgm:t>
    </dgm:pt>
    <dgm:pt modelId="{9E33077C-0B89-4FAB-B832-093624D6A706}" type="sibTrans" cxnId="{F87A4057-8395-43EA-9C7E-83B21E22BDB1}">
      <dgm:prSet/>
      <dgm:spPr/>
      <dgm:t>
        <a:bodyPr/>
        <a:lstStyle/>
        <a:p>
          <a:endParaRPr lang="en-US"/>
        </a:p>
      </dgm:t>
    </dgm:pt>
    <dgm:pt modelId="{830DD1C2-AEE2-4FB1-869F-7DD8520184B5}">
      <dgm:prSet phldrT="[Text]"/>
      <dgm:spPr/>
      <dgm:t>
        <a:bodyPr/>
        <a:lstStyle/>
        <a:p>
          <a:endParaRPr lang="en-US"/>
        </a:p>
      </dgm:t>
    </dgm:pt>
    <dgm:pt modelId="{D7A31AD0-2EEA-4152-9735-622FE0E8F263}" type="parTrans" cxnId="{8A5F4357-DC36-4A9D-AC7E-CA2A138248A5}">
      <dgm:prSet/>
      <dgm:spPr/>
      <dgm:t>
        <a:bodyPr/>
        <a:lstStyle/>
        <a:p>
          <a:endParaRPr lang="en-US"/>
        </a:p>
      </dgm:t>
    </dgm:pt>
    <dgm:pt modelId="{3EC2439D-AA20-4D07-8625-6A90D00233CF}" type="sibTrans" cxnId="{8A5F4357-DC36-4A9D-AC7E-CA2A138248A5}">
      <dgm:prSet/>
      <dgm:spPr/>
      <dgm:t>
        <a:bodyPr/>
        <a:lstStyle/>
        <a:p>
          <a:endParaRPr lang="en-US"/>
        </a:p>
      </dgm:t>
    </dgm:pt>
    <dgm:pt modelId="{6DBA3BDF-B6B8-4576-B129-20E40BC7A5D4}">
      <dgm:prSet phldrT="[Text]"/>
      <dgm:spPr/>
      <dgm:t>
        <a:bodyPr/>
        <a:lstStyle/>
        <a:p>
          <a:endParaRPr lang="en-US"/>
        </a:p>
      </dgm:t>
    </dgm:pt>
    <dgm:pt modelId="{31C0D5CB-5E4B-44F8-BB59-F5134279C4F2}" type="parTrans" cxnId="{4269EA35-F9CF-44B5-A38D-E95828E51932}">
      <dgm:prSet/>
      <dgm:spPr/>
      <dgm:t>
        <a:bodyPr/>
        <a:lstStyle/>
        <a:p>
          <a:endParaRPr lang="en-US"/>
        </a:p>
      </dgm:t>
    </dgm:pt>
    <dgm:pt modelId="{61C2ECBD-F9E7-40D3-B039-BE7989F88339}" type="sibTrans" cxnId="{4269EA35-F9CF-44B5-A38D-E95828E51932}">
      <dgm:prSet/>
      <dgm:spPr/>
      <dgm:t>
        <a:bodyPr/>
        <a:lstStyle/>
        <a:p>
          <a:endParaRPr lang="en-US"/>
        </a:p>
      </dgm:t>
    </dgm:pt>
    <dgm:pt modelId="{9F5285E7-6BF4-4603-87E4-09D87D846B2B}">
      <dgm:prSet phldrT="[Text]"/>
      <dgm:spPr/>
      <dgm:t>
        <a:bodyPr/>
        <a:lstStyle/>
        <a:p>
          <a:endParaRPr lang="en-US"/>
        </a:p>
      </dgm:t>
    </dgm:pt>
    <dgm:pt modelId="{0CF672F8-219E-435E-A726-67E3E95D1C09}" type="parTrans" cxnId="{1D04D500-1899-40D2-9C2A-7753AB8045BC}">
      <dgm:prSet/>
      <dgm:spPr/>
      <dgm:t>
        <a:bodyPr/>
        <a:lstStyle/>
        <a:p>
          <a:endParaRPr lang="en-US"/>
        </a:p>
      </dgm:t>
    </dgm:pt>
    <dgm:pt modelId="{D23DB895-B3B1-480F-B195-5243F69E273C}" type="sibTrans" cxnId="{1D04D500-1899-40D2-9C2A-7753AB8045BC}">
      <dgm:prSet/>
      <dgm:spPr/>
      <dgm:t>
        <a:bodyPr/>
        <a:lstStyle/>
        <a:p>
          <a:endParaRPr lang="en-US"/>
        </a:p>
      </dgm:t>
    </dgm:pt>
    <dgm:pt modelId="{037B435A-DD72-430E-BB73-94A03BFA9462}">
      <dgm:prSet phldrT="[Text]"/>
      <dgm:spPr/>
      <dgm:t>
        <a:bodyPr/>
        <a:lstStyle/>
        <a:p>
          <a:endParaRPr lang="en-US" dirty="0"/>
        </a:p>
      </dgm:t>
    </dgm:pt>
    <dgm:pt modelId="{C535F0E8-5A25-40EC-891B-C53937E979A2}" type="parTrans" cxnId="{FE9734BE-1BC9-4196-A225-1DE69FF07B8A}">
      <dgm:prSet/>
      <dgm:spPr/>
      <dgm:t>
        <a:bodyPr/>
        <a:lstStyle/>
        <a:p>
          <a:endParaRPr lang="en-US"/>
        </a:p>
      </dgm:t>
    </dgm:pt>
    <dgm:pt modelId="{33185840-E204-4B4E-BF08-07D8FF156D31}" type="sibTrans" cxnId="{FE9734BE-1BC9-4196-A225-1DE69FF07B8A}">
      <dgm:prSet/>
      <dgm:spPr/>
      <dgm:t>
        <a:bodyPr/>
        <a:lstStyle/>
        <a:p>
          <a:endParaRPr lang="en-US"/>
        </a:p>
      </dgm:t>
    </dgm:pt>
    <dgm:pt modelId="{2DE9DEC8-CC21-7F49-98D1-672D3C3F60E0}">
      <dgm:prSet phldrT="[Text]"/>
      <dgm:spPr/>
      <dgm:t>
        <a:bodyPr/>
        <a:lstStyle/>
        <a:p>
          <a:endParaRPr lang="en-US" dirty="0"/>
        </a:p>
      </dgm:t>
    </dgm:pt>
    <dgm:pt modelId="{FBE73B1F-68D8-C14A-9E87-2C2763D3D770}" type="parTrans" cxnId="{F6FD366F-CEB3-BD4F-B868-29769430FD62}">
      <dgm:prSet/>
      <dgm:spPr/>
      <dgm:t>
        <a:bodyPr/>
        <a:lstStyle/>
        <a:p>
          <a:endParaRPr lang="en-US"/>
        </a:p>
      </dgm:t>
    </dgm:pt>
    <dgm:pt modelId="{4FD7FAC5-70E7-3340-8086-917FE559329D}" type="sibTrans" cxnId="{F6FD366F-CEB3-BD4F-B868-29769430FD62}">
      <dgm:prSet/>
      <dgm:spPr/>
      <dgm:t>
        <a:bodyPr/>
        <a:lstStyle/>
        <a:p>
          <a:endParaRPr lang="en-US"/>
        </a:p>
      </dgm:t>
    </dgm:pt>
    <dgm:pt modelId="{C34D8D99-0E80-43E6-A609-443BF3208687}" type="pres">
      <dgm:prSet presAssocID="{55398CA4-5298-45E0-93C0-3A6C8A462393}" presName="Name0" presStyleCnt="0">
        <dgm:presLayoutVars>
          <dgm:dir/>
          <dgm:animLvl val="lvl"/>
          <dgm:resizeHandles val="exact"/>
        </dgm:presLayoutVars>
      </dgm:prSet>
      <dgm:spPr/>
    </dgm:pt>
    <dgm:pt modelId="{B436296E-A05D-483D-A93C-A12D7365C865}" type="pres">
      <dgm:prSet presAssocID="{F1F26529-7B3E-4324-8F5E-4D325434CF03}" presName="Name8" presStyleCnt="0"/>
      <dgm:spPr/>
    </dgm:pt>
    <dgm:pt modelId="{CEAABE31-1C02-4FCB-ADA8-50DEAC7AB9ED}" type="pres">
      <dgm:prSet presAssocID="{F1F26529-7B3E-4324-8F5E-4D325434CF03}" presName="level" presStyleLbl="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256005-C463-4338-BED6-DEFC3E34EC08}" type="pres">
      <dgm:prSet presAssocID="{F1F26529-7B3E-4324-8F5E-4D325434CF0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55F6B5-868E-4B1E-B49B-848CD440B8AA}" type="pres">
      <dgm:prSet presAssocID="{830DD1C2-AEE2-4FB1-869F-7DD8520184B5}" presName="Name8" presStyleCnt="0"/>
      <dgm:spPr/>
    </dgm:pt>
    <dgm:pt modelId="{FA5C3929-46B1-4F85-86EC-6F2C42F34BE3}" type="pres">
      <dgm:prSet presAssocID="{830DD1C2-AEE2-4FB1-869F-7DD8520184B5}" presName="level" presStyleLbl="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D8F69C-0CC4-4AD4-BFC3-048E2F18558D}" type="pres">
      <dgm:prSet presAssocID="{830DD1C2-AEE2-4FB1-869F-7DD8520184B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DBB6FD-A79B-488A-ABB6-C9C865F49C55}" type="pres">
      <dgm:prSet presAssocID="{6DBA3BDF-B6B8-4576-B129-20E40BC7A5D4}" presName="Name8" presStyleCnt="0"/>
      <dgm:spPr/>
    </dgm:pt>
    <dgm:pt modelId="{F1E2DCD2-E5C9-4B14-985A-B32A2FE7A734}" type="pres">
      <dgm:prSet presAssocID="{6DBA3BDF-B6B8-4576-B129-20E40BC7A5D4}" presName="level" presStyleLbl="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B2233B-A9EC-4E06-A12E-BE10B32AE4BB}" type="pres">
      <dgm:prSet presAssocID="{6DBA3BDF-B6B8-4576-B129-20E40BC7A5D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85D89A-4940-484E-98EA-6F4BE6020174}" type="pres">
      <dgm:prSet presAssocID="{9F5285E7-6BF4-4603-87E4-09D87D846B2B}" presName="Name8" presStyleCnt="0"/>
      <dgm:spPr/>
    </dgm:pt>
    <dgm:pt modelId="{FDE34FF7-EB32-4A89-AF74-D277636605A9}" type="pres">
      <dgm:prSet presAssocID="{9F5285E7-6BF4-4603-87E4-09D87D846B2B}" presName="level" presStyleLbl="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107DD0-560E-471F-B6EF-8B86363633FB}" type="pres">
      <dgm:prSet presAssocID="{9F5285E7-6BF4-4603-87E4-09D87D846B2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4F5648-CFC1-5F41-BD66-93A8A7AA474D}" type="pres">
      <dgm:prSet presAssocID="{2DE9DEC8-CC21-7F49-98D1-672D3C3F60E0}" presName="Name8" presStyleCnt="0"/>
      <dgm:spPr/>
    </dgm:pt>
    <dgm:pt modelId="{A9B81331-9702-0247-8667-7CB4A4019D56}" type="pres">
      <dgm:prSet presAssocID="{2DE9DEC8-CC21-7F49-98D1-672D3C3F60E0}" presName="level" presStyleLbl="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A46534-0EBA-CF4B-8D16-7B82626CCC36}" type="pres">
      <dgm:prSet presAssocID="{2DE9DEC8-CC21-7F49-98D1-672D3C3F60E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85DC9-B5DD-4F71-8434-B300CFA470B4}" type="pres">
      <dgm:prSet presAssocID="{037B435A-DD72-430E-BB73-94A03BFA9462}" presName="Name8" presStyleCnt="0"/>
      <dgm:spPr/>
    </dgm:pt>
    <dgm:pt modelId="{73139301-F154-4948-BC7E-130CDCDE0DBB}" type="pres">
      <dgm:prSet presAssocID="{037B435A-DD72-430E-BB73-94A03BFA9462}" presName="level" presStyleLbl="node1" presStyleIdx="5" presStyleCnt="8" custLinFactNeighborX="-30" custLinFactNeighborY="3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E70EBF-55EC-42B3-BF2B-DD6F579C75E5}" type="pres">
      <dgm:prSet presAssocID="{037B435A-DD72-430E-BB73-94A03BFA946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E64E63-8C4F-4F32-973D-652F29916881}" type="pres">
      <dgm:prSet presAssocID="{E1BD221C-238C-4099-A01D-E7EF34BA23BF}" presName="Name8" presStyleCnt="0"/>
      <dgm:spPr/>
    </dgm:pt>
    <dgm:pt modelId="{31E9AA22-B89D-4254-8F3A-EB9CABDE7526}" type="pres">
      <dgm:prSet presAssocID="{E1BD221C-238C-4099-A01D-E7EF34BA23BF}" presName="level" presStyleLbl="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F82E94-D54A-4F8E-A4ED-ADCD04CCDB1C}" type="pres">
      <dgm:prSet presAssocID="{E1BD221C-238C-4099-A01D-E7EF34BA23B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23EB86-C4D3-4B3B-A912-43C7A6E13B25}" type="pres">
      <dgm:prSet presAssocID="{627251CF-BD14-4779-B71A-B0093EF08E0C}" presName="Name8" presStyleCnt="0"/>
      <dgm:spPr/>
    </dgm:pt>
    <dgm:pt modelId="{5FF1CA09-34DB-4D21-B39F-6F9C819BF15C}" type="pres">
      <dgm:prSet presAssocID="{627251CF-BD14-4779-B71A-B0093EF08E0C}" presName="level" presStyleLbl="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D33FA7-FC7A-4C31-AF53-B96B8D5C3DA8}" type="pres">
      <dgm:prSet presAssocID="{627251CF-BD14-4779-B71A-B0093EF08E0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E9734BE-1BC9-4196-A225-1DE69FF07B8A}" srcId="{55398CA4-5298-45E0-93C0-3A6C8A462393}" destId="{037B435A-DD72-430E-BB73-94A03BFA9462}" srcOrd="5" destOrd="0" parTransId="{C535F0E8-5A25-40EC-891B-C53937E979A2}" sibTransId="{33185840-E204-4B4E-BF08-07D8FF156D31}"/>
    <dgm:cxn modelId="{F2366118-4B7E-BF41-89AD-BE2787B0C30C}" type="presOf" srcId="{6DBA3BDF-B6B8-4576-B129-20E40BC7A5D4}" destId="{BEB2233B-A9EC-4E06-A12E-BE10B32AE4BB}" srcOrd="1" destOrd="0" presId="urn:microsoft.com/office/officeart/2005/8/layout/pyramid1"/>
    <dgm:cxn modelId="{9A05BF1B-28BB-554C-BDDE-F5890D740FC6}" type="presOf" srcId="{627251CF-BD14-4779-B71A-B0093EF08E0C}" destId="{5FF1CA09-34DB-4D21-B39F-6F9C819BF15C}" srcOrd="0" destOrd="0" presId="urn:microsoft.com/office/officeart/2005/8/layout/pyramid1"/>
    <dgm:cxn modelId="{6EAF2069-5AD1-2B40-A708-3F3F6726FFDB}" type="presOf" srcId="{E1BD221C-238C-4099-A01D-E7EF34BA23BF}" destId="{31E9AA22-B89D-4254-8F3A-EB9CABDE7526}" srcOrd="0" destOrd="0" presId="urn:microsoft.com/office/officeart/2005/8/layout/pyramid1"/>
    <dgm:cxn modelId="{7C6F7C09-9405-8C4C-B9B7-A4555F1B4CF9}" type="presOf" srcId="{55398CA4-5298-45E0-93C0-3A6C8A462393}" destId="{C34D8D99-0E80-43E6-A609-443BF3208687}" srcOrd="0" destOrd="0" presId="urn:microsoft.com/office/officeart/2005/8/layout/pyramid1"/>
    <dgm:cxn modelId="{FA58140E-B366-3C4F-AEEE-9EDE8D81EC1C}" type="presOf" srcId="{627251CF-BD14-4779-B71A-B0093EF08E0C}" destId="{09D33FA7-FC7A-4C31-AF53-B96B8D5C3DA8}" srcOrd="1" destOrd="0" presId="urn:microsoft.com/office/officeart/2005/8/layout/pyramid1"/>
    <dgm:cxn modelId="{17BD6C06-5B1C-E646-8EFF-845F38491E01}" type="presOf" srcId="{2DE9DEC8-CC21-7F49-98D1-672D3C3F60E0}" destId="{7BA46534-0EBA-CF4B-8D16-7B82626CCC36}" srcOrd="1" destOrd="0" presId="urn:microsoft.com/office/officeart/2005/8/layout/pyramid1"/>
    <dgm:cxn modelId="{1CD147FE-532A-034F-A946-60488A17D633}" type="presOf" srcId="{6DBA3BDF-B6B8-4576-B129-20E40BC7A5D4}" destId="{F1E2DCD2-E5C9-4B14-985A-B32A2FE7A734}" srcOrd="0" destOrd="0" presId="urn:microsoft.com/office/officeart/2005/8/layout/pyramid1"/>
    <dgm:cxn modelId="{9A3487FA-3181-9844-A4E9-87F197F7F4BD}" type="presOf" srcId="{9F5285E7-6BF4-4603-87E4-09D87D846B2B}" destId="{36107DD0-560E-471F-B6EF-8B86363633FB}" srcOrd="1" destOrd="0" presId="urn:microsoft.com/office/officeart/2005/8/layout/pyramid1"/>
    <dgm:cxn modelId="{211A190C-E3A9-B144-B36C-5FE7D7997C43}" type="presOf" srcId="{E1BD221C-238C-4099-A01D-E7EF34BA23BF}" destId="{38F82E94-D54A-4F8E-A4ED-ADCD04CCDB1C}" srcOrd="1" destOrd="0" presId="urn:microsoft.com/office/officeart/2005/8/layout/pyramid1"/>
    <dgm:cxn modelId="{242CE7E3-B731-2444-BB85-03EA09A84634}" type="presOf" srcId="{F1F26529-7B3E-4324-8F5E-4D325434CF03}" destId="{84256005-C463-4338-BED6-DEFC3E34EC08}" srcOrd="1" destOrd="0" presId="urn:microsoft.com/office/officeart/2005/8/layout/pyramid1"/>
    <dgm:cxn modelId="{706AEBE1-8A36-C44C-969A-AD5A20E9CD89}" type="presOf" srcId="{2DE9DEC8-CC21-7F49-98D1-672D3C3F60E0}" destId="{A9B81331-9702-0247-8667-7CB4A4019D56}" srcOrd="0" destOrd="0" presId="urn:microsoft.com/office/officeart/2005/8/layout/pyramid1"/>
    <dgm:cxn modelId="{8A5F4357-DC36-4A9D-AC7E-CA2A138248A5}" srcId="{55398CA4-5298-45E0-93C0-3A6C8A462393}" destId="{830DD1C2-AEE2-4FB1-869F-7DD8520184B5}" srcOrd="1" destOrd="0" parTransId="{D7A31AD0-2EEA-4152-9735-622FE0E8F263}" sibTransId="{3EC2439D-AA20-4D07-8625-6A90D00233CF}"/>
    <dgm:cxn modelId="{DE12ED41-C61D-A64D-807D-6393E07E8BFD}" type="presOf" srcId="{830DD1C2-AEE2-4FB1-869F-7DD8520184B5}" destId="{FA5C3929-46B1-4F85-86EC-6F2C42F34BE3}" srcOrd="0" destOrd="0" presId="urn:microsoft.com/office/officeart/2005/8/layout/pyramid1"/>
    <dgm:cxn modelId="{CFA13E52-EC75-45CD-8AE0-57DA70A83336}" srcId="{55398CA4-5298-45E0-93C0-3A6C8A462393}" destId="{E1BD221C-238C-4099-A01D-E7EF34BA23BF}" srcOrd="6" destOrd="0" parTransId="{6F9013F0-5738-4C39-BDB7-C71589BB223A}" sibTransId="{49262667-B1F5-4145-8AB3-EDA31C6F3B56}"/>
    <dgm:cxn modelId="{69145455-97FC-DD4D-8E14-F25E369EC80E}" type="presOf" srcId="{830DD1C2-AEE2-4FB1-869F-7DD8520184B5}" destId="{4BD8F69C-0CC4-4AD4-BFC3-048E2F18558D}" srcOrd="1" destOrd="0" presId="urn:microsoft.com/office/officeart/2005/8/layout/pyramid1"/>
    <dgm:cxn modelId="{F87A4057-8395-43EA-9C7E-83B21E22BDB1}" srcId="{55398CA4-5298-45E0-93C0-3A6C8A462393}" destId="{627251CF-BD14-4779-B71A-B0093EF08E0C}" srcOrd="7" destOrd="0" parTransId="{04441E14-C480-472E-8BE2-25A411B67277}" sibTransId="{9E33077C-0B89-4FAB-B832-093624D6A706}"/>
    <dgm:cxn modelId="{5FB32746-4BC6-9B4B-B998-F2CA03093F1F}" type="presOf" srcId="{037B435A-DD72-430E-BB73-94A03BFA9462}" destId="{F2E70EBF-55EC-42B3-BF2B-DD6F579C75E5}" srcOrd="1" destOrd="0" presId="urn:microsoft.com/office/officeart/2005/8/layout/pyramid1"/>
    <dgm:cxn modelId="{4269EA35-F9CF-44B5-A38D-E95828E51932}" srcId="{55398CA4-5298-45E0-93C0-3A6C8A462393}" destId="{6DBA3BDF-B6B8-4576-B129-20E40BC7A5D4}" srcOrd="2" destOrd="0" parTransId="{31C0D5CB-5E4B-44F8-BB59-F5134279C4F2}" sibTransId="{61C2ECBD-F9E7-40D3-B039-BE7989F88339}"/>
    <dgm:cxn modelId="{1D04D500-1899-40D2-9C2A-7753AB8045BC}" srcId="{55398CA4-5298-45E0-93C0-3A6C8A462393}" destId="{9F5285E7-6BF4-4603-87E4-09D87D846B2B}" srcOrd="3" destOrd="0" parTransId="{0CF672F8-219E-435E-A726-67E3E95D1C09}" sibTransId="{D23DB895-B3B1-480F-B195-5243F69E273C}"/>
    <dgm:cxn modelId="{EB76B0ED-B72A-F24E-B80C-FA2CD20ADC81}" type="presOf" srcId="{9F5285E7-6BF4-4603-87E4-09D87D846B2B}" destId="{FDE34FF7-EB32-4A89-AF74-D277636605A9}" srcOrd="0" destOrd="0" presId="urn:microsoft.com/office/officeart/2005/8/layout/pyramid1"/>
    <dgm:cxn modelId="{F6FD366F-CEB3-BD4F-B868-29769430FD62}" srcId="{55398CA4-5298-45E0-93C0-3A6C8A462393}" destId="{2DE9DEC8-CC21-7F49-98D1-672D3C3F60E0}" srcOrd="4" destOrd="0" parTransId="{FBE73B1F-68D8-C14A-9E87-2C2763D3D770}" sibTransId="{4FD7FAC5-70E7-3340-8086-917FE559329D}"/>
    <dgm:cxn modelId="{96BA795A-615B-4312-BA78-5609D477928C}" srcId="{55398CA4-5298-45E0-93C0-3A6C8A462393}" destId="{F1F26529-7B3E-4324-8F5E-4D325434CF03}" srcOrd="0" destOrd="0" parTransId="{AF2673CA-A3CD-4B8B-86DF-A91F1D10AE0C}" sibTransId="{29DD3EAD-661D-45A3-962F-9A285DC627A1}"/>
    <dgm:cxn modelId="{2A5B3915-BB48-DF4F-8660-C0F40ADEEB04}" type="presOf" srcId="{037B435A-DD72-430E-BB73-94A03BFA9462}" destId="{73139301-F154-4948-BC7E-130CDCDE0DBB}" srcOrd="0" destOrd="0" presId="urn:microsoft.com/office/officeart/2005/8/layout/pyramid1"/>
    <dgm:cxn modelId="{79173784-55F3-AC4B-B03F-DBD2676B21C2}" type="presOf" srcId="{F1F26529-7B3E-4324-8F5E-4D325434CF03}" destId="{CEAABE31-1C02-4FCB-ADA8-50DEAC7AB9ED}" srcOrd="0" destOrd="0" presId="urn:microsoft.com/office/officeart/2005/8/layout/pyramid1"/>
    <dgm:cxn modelId="{FDA9091B-ED89-8445-9E90-2AFA41440875}" type="presParOf" srcId="{C34D8D99-0E80-43E6-A609-443BF3208687}" destId="{B436296E-A05D-483D-A93C-A12D7365C865}" srcOrd="0" destOrd="0" presId="urn:microsoft.com/office/officeart/2005/8/layout/pyramid1"/>
    <dgm:cxn modelId="{FA317AE5-7168-7046-B082-C7687EAF484D}" type="presParOf" srcId="{B436296E-A05D-483D-A93C-A12D7365C865}" destId="{CEAABE31-1C02-4FCB-ADA8-50DEAC7AB9ED}" srcOrd="0" destOrd="0" presId="urn:microsoft.com/office/officeart/2005/8/layout/pyramid1"/>
    <dgm:cxn modelId="{735DF957-5884-0144-AA12-52025CBE0901}" type="presParOf" srcId="{B436296E-A05D-483D-A93C-A12D7365C865}" destId="{84256005-C463-4338-BED6-DEFC3E34EC08}" srcOrd="1" destOrd="0" presId="urn:microsoft.com/office/officeart/2005/8/layout/pyramid1"/>
    <dgm:cxn modelId="{8E875F51-D625-0545-9C95-870FDDD15497}" type="presParOf" srcId="{C34D8D99-0E80-43E6-A609-443BF3208687}" destId="{3355F6B5-868E-4B1E-B49B-848CD440B8AA}" srcOrd="1" destOrd="0" presId="urn:microsoft.com/office/officeart/2005/8/layout/pyramid1"/>
    <dgm:cxn modelId="{94D820CC-5DFC-9B43-8DB5-7F9ECE63B1AD}" type="presParOf" srcId="{3355F6B5-868E-4B1E-B49B-848CD440B8AA}" destId="{FA5C3929-46B1-4F85-86EC-6F2C42F34BE3}" srcOrd="0" destOrd="0" presId="urn:microsoft.com/office/officeart/2005/8/layout/pyramid1"/>
    <dgm:cxn modelId="{D1E600D6-561B-0041-A05F-592DE8C1731E}" type="presParOf" srcId="{3355F6B5-868E-4B1E-B49B-848CD440B8AA}" destId="{4BD8F69C-0CC4-4AD4-BFC3-048E2F18558D}" srcOrd="1" destOrd="0" presId="urn:microsoft.com/office/officeart/2005/8/layout/pyramid1"/>
    <dgm:cxn modelId="{EB939D7C-DC5C-9747-9504-99456835C037}" type="presParOf" srcId="{C34D8D99-0E80-43E6-A609-443BF3208687}" destId="{98DBB6FD-A79B-488A-ABB6-C9C865F49C55}" srcOrd="2" destOrd="0" presId="urn:microsoft.com/office/officeart/2005/8/layout/pyramid1"/>
    <dgm:cxn modelId="{4709FB00-C2C2-4B49-9265-C72296FE1980}" type="presParOf" srcId="{98DBB6FD-A79B-488A-ABB6-C9C865F49C55}" destId="{F1E2DCD2-E5C9-4B14-985A-B32A2FE7A734}" srcOrd="0" destOrd="0" presId="urn:microsoft.com/office/officeart/2005/8/layout/pyramid1"/>
    <dgm:cxn modelId="{D6661A42-62A8-1949-B08A-6F50BB6E8423}" type="presParOf" srcId="{98DBB6FD-A79B-488A-ABB6-C9C865F49C55}" destId="{BEB2233B-A9EC-4E06-A12E-BE10B32AE4BB}" srcOrd="1" destOrd="0" presId="urn:microsoft.com/office/officeart/2005/8/layout/pyramid1"/>
    <dgm:cxn modelId="{41F48D70-F3F0-BE4D-B71E-01D3969E7B67}" type="presParOf" srcId="{C34D8D99-0E80-43E6-A609-443BF3208687}" destId="{6885D89A-4940-484E-98EA-6F4BE6020174}" srcOrd="3" destOrd="0" presId="urn:microsoft.com/office/officeart/2005/8/layout/pyramid1"/>
    <dgm:cxn modelId="{4795D4C4-C508-F843-9B62-66E6D6269EF3}" type="presParOf" srcId="{6885D89A-4940-484E-98EA-6F4BE6020174}" destId="{FDE34FF7-EB32-4A89-AF74-D277636605A9}" srcOrd="0" destOrd="0" presId="urn:microsoft.com/office/officeart/2005/8/layout/pyramid1"/>
    <dgm:cxn modelId="{1EC62EAE-3367-B649-BB4C-BF38EF95BDEE}" type="presParOf" srcId="{6885D89A-4940-484E-98EA-6F4BE6020174}" destId="{36107DD0-560E-471F-B6EF-8B86363633FB}" srcOrd="1" destOrd="0" presId="urn:microsoft.com/office/officeart/2005/8/layout/pyramid1"/>
    <dgm:cxn modelId="{0C66F34F-184B-964C-BD3A-352544E6394A}" type="presParOf" srcId="{C34D8D99-0E80-43E6-A609-443BF3208687}" destId="{094F5648-CFC1-5F41-BD66-93A8A7AA474D}" srcOrd="4" destOrd="0" presId="urn:microsoft.com/office/officeart/2005/8/layout/pyramid1"/>
    <dgm:cxn modelId="{ADD51D0B-C2CD-A04B-B485-5F63A8CA7645}" type="presParOf" srcId="{094F5648-CFC1-5F41-BD66-93A8A7AA474D}" destId="{A9B81331-9702-0247-8667-7CB4A4019D56}" srcOrd="0" destOrd="0" presId="urn:microsoft.com/office/officeart/2005/8/layout/pyramid1"/>
    <dgm:cxn modelId="{BEC2F141-E270-FE43-A5C8-9A2FA3DC1A26}" type="presParOf" srcId="{094F5648-CFC1-5F41-BD66-93A8A7AA474D}" destId="{7BA46534-0EBA-CF4B-8D16-7B82626CCC36}" srcOrd="1" destOrd="0" presId="urn:microsoft.com/office/officeart/2005/8/layout/pyramid1"/>
    <dgm:cxn modelId="{DB11AD5D-E73F-6A4B-91FA-B9854F1AFB91}" type="presParOf" srcId="{C34D8D99-0E80-43E6-A609-443BF3208687}" destId="{D4885DC9-B5DD-4F71-8434-B300CFA470B4}" srcOrd="5" destOrd="0" presId="urn:microsoft.com/office/officeart/2005/8/layout/pyramid1"/>
    <dgm:cxn modelId="{C660D7E3-1B6C-434A-91C6-9AE26F4F3E3F}" type="presParOf" srcId="{D4885DC9-B5DD-4F71-8434-B300CFA470B4}" destId="{73139301-F154-4948-BC7E-130CDCDE0DBB}" srcOrd="0" destOrd="0" presId="urn:microsoft.com/office/officeart/2005/8/layout/pyramid1"/>
    <dgm:cxn modelId="{AFD2F337-7F85-3F46-B3DD-1555341D4040}" type="presParOf" srcId="{D4885DC9-B5DD-4F71-8434-B300CFA470B4}" destId="{F2E70EBF-55EC-42B3-BF2B-DD6F579C75E5}" srcOrd="1" destOrd="0" presId="urn:microsoft.com/office/officeart/2005/8/layout/pyramid1"/>
    <dgm:cxn modelId="{8B504F5C-AC2D-8047-AA60-DEE613E25051}" type="presParOf" srcId="{C34D8D99-0E80-43E6-A609-443BF3208687}" destId="{DDE64E63-8C4F-4F32-973D-652F29916881}" srcOrd="6" destOrd="0" presId="urn:microsoft.com/office/officeart/2005/8/layout/pyramid1"/>
    <dgm:cxn modelId="{535D5AE6-6214-E545-826D-E6759E4A92A2}" type="presParOf" srcId="{DDE64E63-8C4F-4F32-973D-652F29916881}" destId="{31E9AA22-B89D-4254-8F3A-EB9CABDE7526}" srcOrd="0" destOrd="0" presId="urn:microsoft.com/office/officeart/2005/8/layout/pyramid1"/>
    <dgm:cxn modelId="{0729624C-5880-8D41-8704-56F8B276A6EE}" type="presParOf" srcId="{DDE64E63-8C4F-4F32-973D-652F29916881}" destId="{38F82E94-D54A-4F8E-A4ED-ADCD04CCDB1C}" srcOrd="1" destOrd="0" presId="urn:microsoft.com/office/officeart/2005/8/layout/pyramid1"/>
    <dgm:cxn modelId="{6ED7347F-DDD3-F045-AAC1-2527FC35878A}" type="presParOf" srcId="{C34D8D99-0E80-43E6-A609-443BF3208687}" destId="{BD23EB86-C4D3-4B3B-A912-43C7A6E13B25}" srcOrd="7" destOrd="0" presId="urn:microsoft.com/office/officeart/2005/8/layout/pyramid1"/>
    <dgm:cxn modelId="{9105D559-165C-AB40-8498-03E12C2D3B95}" type="presParOf" srcId="{BD23EB86-C4D3-4B3B-A912-43C7A6E13B25}" destId="{5FF1CA09-34DB-4D21-B39F-6F9C819BF15C}" srcOrd="0" destOrd="0" presId="urn:microsoft.com/office/officeart/2005/8/layout/pyramid1"/>
    <dgm:cxn modelId="{39E44A1B-A783-684A-8455-62E609DC063F}" type="presParOf" srcId="{BD23EB86-C4D3-4B3B-A912-43C7A6E13B25}" destId="{09D33FA7-FC7A-4C31-AF53-B96B8D5C3DA8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AABE31-1C02-4FCB-ADA8-50DEAC7AB9ED}">
      <dsp:nvSpPr>
        <dsp:cNvPr id="0" name=""/>
        <dsp:cNvSpPr/>
      </dsp:nvSpPr>
      <dsp:spPr>
        <a:xfrm>
          <a:off x="3860899" y="0"/>
          <a:ext cx="1103114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</a:t>
          </a:r>
          <a:endParaRPr lang="en-US" sz="4000" kern="1200" dirty="0"/>
        </a:p>
      </dsp:txBody>
      <dsp:txXfrm>
        <a:off x="3860899" y="0"/>
        <a:ext cx="1103114" cy="666551"/>
      </dsp:txXfrm>
    </dsp:sp>
    <dsp:sp modelId="{FA5C3929-46B1-4F85-86EC-6F2C42F34BE3}">
      <dsp:nvSpPr>
        <dsp:cNvPr id="0" name=""/>
        <dsp:cNvSpPr/>
      </dsp:nvSpPr>
      <dsp:spPr>
        <a:xfrm>
          <a:off x="3309342" y="666551"/>
          <a:ext cx="2206228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kern="1200"/>
        </a:p>
      </dsp:txBody>
      <dsp:txXfrm>
        <a:off x="3695432" y="666551"/>
        <a:ext cx="1434048" cy="666551"/>
      </dsp:txXfrm>
    </dsp:sp>
    <dsp:sp modelId="{F1E2DCD2-E5C9-4B14-985A-B32A2FE7A734}">
      <dsp:nvSpPr>
        <dsp:cNvPr id="0" name=""/>
        <dsp:cNvSpPr/>
      </dsp:nvSpPr>
      <dsp:spPr>
        <a:xfrm>
          <a:off x="2757785" y="1333103"/>
          <a:ext cx="3309342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kern="1200"/>
        </a:p>
      </dsp:txBody>
      <dsp:txXfrm>
        <a:off x="3336920" y="1333103"/>
        <a:ext cx="2151072" cy="666551"/>
      </dsp:txXfrm>
    </dsp:sp>
    <dsp:sp modelId="{FDE34FF7-EB32-4A89-AF74-D277636605A9}">
      <dsp:nvSpPr>
        <dsp:cNvPr id="0" name=""/>
        <dsp:cNvSpPr/>
      </dsp:nvSpPr>
      <dsp:spPr>
        <a:xfrm>
          <a:off x="2206228" y="1999654"/>
          <a:ext cx="4412456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kern="1200"/>
        </a:p>
      </dsp:txBody>
      <dsp:txXfrm>
        <a:off x="2978408" y="1999654"/>
        <a:ext cx="2868096" cy="666551"/>
      </dsp:txXfrm>
    </dsp:sp>
    <dsp:sp modelId="{A9B81331-9702-0247-8667-7CB4A4019D56}">
      <dsp:nvSpPr>
        <dsp:cNvPr id="0" name=""/>
        <dsp:cNvSpPr/>
      </dsp:nvSpPr>
      <dsp:spPr>
        <a:xfrm>
          <a:off x="1654671" y="2666206"/>
          <a:ext cx="5515570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kern="1200" dirty="0"/>
        </a:p>
      </dsp:txBody>
      <dsp:txXfrm>
        <a:off x="2619896" y="2666206"/>
        <a:ext cx="3585120" cy="666551"/>
      </dsp:txXfrm>
    </dsp:sp>
    <dsp:sp modelId="{73139301-F154-4948-BC7E-130CDCDE0DBB}">
      <dsp:nvSpPr>
        <dsp:cNvPr id="0" name=""/>
        <dsp:cNvSpPr/>
      </dsp:nvSpPr>
      <dsp:spPr>
        <a:xfrm>
          <a:off x="1101128" y="3334824"/>
          <a:ext cx="6618684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kern="1200" dirty="0"/>
        </a:p>
      </dsp:txBody>
      <dsp:txXfrm>
        <a:off x="2259398" y="3334824"/>
        <a:ext cx="4302145" cy="666551"/>
      </dsp:txXfrm>
    </dsp:sp>
    <dsp:sp modelId="{31E9AA22-B89D-4254-8F3A-EB9CABDE7526}">
      <dsp:nvSpPr>
        <dsp:cNvPr id="0" name=""/>
        <dsp:cNvSpPr/>
      </dsp:nvSpPr>
      <dsp:spPr>
        <a:xfrm>
          <a:off x="551557" y="3999309"/>
          <a:ext cx="7721798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kern="1200" dirty="0"/>
        </a:p>
      </dsp:txBody>
      <dsp:txXfrm>
        <a:off x="1902871" y="3999309"/>
        <a:ext cx="5019169" cy="666551"/>
      </dsp:txXfrm>
    </dsp:sp>
    <dsp:sp modelId="{5FF1CA09-34DB-4D21-B39F-6F9C819BF15C}">
      <dsp:nvSpPr>
        <dsp:cNvPr id="0" name=""/>
        <dsp:cNvSpPr/>
      </dsp:nvSpPr>
      <dsp:spPr>
        <a:xfrm>
          <a:off x="0" y="4665861"/>
          <a:ext cx="8824913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kern="1200" dirty="0"/>
        </a:p>
      </dsp:txBody>
      <dsp:txXfrm>
        <a:off x="1544359" y="4665861"/>
        <a:ext cx="5736193" cy="6665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AABE31-1C02-4FCB-ADA8-50DEAC7AB9ED}">
      <dsp:nvSpPr>
        <dsp:cNvPr id="0" name=""/>
        <dsp:cNvSpPr/>
      </dsp:nvSpPr>
      <dsp:spPr>
        <a:xfrm>
          <a:off x="2116983" y="0"/>
          <a:ext cx="604852" cy="452063"/>
        </a:xfrm>
        <a:prstGeom prst="trapezoid">
          <a:avLst>
            <a:gd name="adj" fmla="val 66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 </a:t>
          </a:r>
          <a:endParaRPr lang="en-US" sz="2700" kern="1200" dirty="0"/>
        </a:p>
      </dsp:txBody>
      <dsp:txXfrm>
        <a:off x="2116983" y="0"/>
        <a:ext cx="604852" cy="452063"/>
      </dsp:txXfrm>
    </dsp:sp>
    <dsp:sp modelId="{FA5C3929-46B1-4F85-86EC-6F2C42F34BE3}">
      <dsp:nvSpPr>
        <dsp:cNvPr id="0" name=""/>
        <dsp:cNvSpPr/>
      </dsp:nvSpPr>
      <dsp:spPr>
        <a:xfrm>
          <a:off x="1814557" y="452063"/>
          <a:ext cx="1209705" cy="452063"/>
        </a:xfrm>
        <a:prstGeom prst="trapezoid">
          <a:avLst>
            <a:gd name="adj" fmla="val 66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/>
        </a:p>
      </dsp:txBody>
      <dsp:txXfrm>
        <a:off x="2026255" y="452063"/>
        <a:ext cx="786308" cy="452063"/>
      </dsp:txXfrm>
    </dsp:sp>
    <dsp:sp modelId="{F1E2DCD2-E5C9-4B14-985A-B32A2FE7A734}">
      <dsp:nvSpPr>
        <dsp:cNvPr id="0" name=""/>
        <dsp:cNvSpPr/>
      </dsp:nvSpPr>
      <dsp:spPr>
        <a:xfrm>
          <a:off x="1512131" y="904126"/>
          <a:ext cx="1814557" cy="452063"/>
        </a:xfrm>
        <a:prstGeom prst="trapezoid">
          <a:avLst>
            <a:gd name="adj" fmla="val 66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/>
        </a:p>
      </dsp:txBody>
      <dsp:txXfrm>
        <a:off x="1829678" y="904126"/>
        <a:ext cx="1179462" cy="452063"/>
      </dsp:txXfrm>
    </dsp:sp>
    <dsp:sp modelId="{FDE34FF7-EB32-4A89-AF74-D277636605A9}">
      <dsp:nvSpPr>
        <dsp:cNvPr id="0" name=""/>
        <dsp:cNvSpPr/>
      </dsp:nvSpPr>
      <dsp:spPr>
        <a:xfrm>
          <a:off x="1209705" y="1356190"/>
          <a:ext cx="2419410" cy="452063"/>
        </a:xfrm>
        <a:prstGeom prst="trapezoid">
          <a:avLst>
            <a:gd name="adj" fmla="val 66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/>
        </a:p>
      </dsp:txBody>
      <dsp:txXfrm>
        <a:off x="1633101" y="1356190"/>
        <a:ext cx="1572616" cy="452063"/>
      </dsp:txXfrm>
    </dsp:sp>
    <dsp:sp modelId="{A9B81331-9702-0247-8667-7CB4A4019D56}">
      <dsp:nvSpPr>
        <dsp:cNvPr id="0" name=""/>
        <dsp:cNvSpPr/>
      </dsp:nvSpPr>
      <dsp:spPr>
        <a:xfrm>
          <a:off x="907278" y="1808253"/>
          <a:ext cx="3024262" cy="452063"/>
        </a:xfrm>
        <a:prstGeom prst="trapezoid">
          <a:avLst>
            <a:gd name="adj" fmla="val 66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1436524" y="1808253"/>
        <a:ext cx="1965770" cy="452063"/>
      </dsp:txXfrm>
    </dsp:sp>
    <dsp:sp modelId="{73139301-F154-4948-BC7E-130CDCDE0DBB}">
      <dsp:nvSpPr>
        <dsp:cNvPr id="0" name=""/>
        <dsp:cNvSpPr/>
      </dsp:nvSpPr>
      <dsp:spPr>
        <a:xfrm>
          <a:off x="603763" y="2261718"/>
          <a:ext cx="3629115" cy="452063"/>
        </a:xfrm>
        <a:prstGeom prst="trapezoid">
          <a:avLst>
            <a:gd name="adj" fmla="val 66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1238858" y="2261718"/>
        <a:ext cx="2358924" cy="452063"/>
      </dsp:txXfrm>
    </dsp:sp>
    <dsp:sp modelId="{31E9AA22-B89D-4254-8F3A-EB9CABDE7526}">
      <dsp:nvSpPr>
        <dsp:cNvPr id="0" name=""/>
        <dsp:cNvSpPr/>
      </dsp:nvSpPr>
      <dsp:spPr>
        <a:xfrm>
          <a:off x="302426" y="2712380"/>
          <a:ext cx="4233967" cy="452063"/>
        </a:xfrm>
        <a:prstGeom prst="trapezoid">
          <a:avLst>
            <a:gd name="adj" fmla="val 66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1043370" y="2712380"/>
        <a:ext cx="2752078" cy="452063"/>
      </dsp:txXfrm>
    </dsp:sp>
    <dsp:sp modelId="{5FF1CA09-34DB-4D21-B39F-6F9C819BF15C}">
      <dsp:nvSpPr>
        <dsp:cNvPr id="0" name=""/>
        <dsp:cNvSpPr/>
      </dsp:nvSpPr>
      <dsp:spPr>
        <a:xfrm>
          <a:off x="0" y="3164443"/>
          <a:ext cx="4838820" cy="452063"/>
        </a:xfrm>
        <a:prstGeom prst="trapezoid">
          <a:avLst>
            <a:gd name="adj" fmla="val 66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846793" y="3164443"/>
        <a:ext cx="3145233" cy="4520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AABE31-1C02-4FCB-ADA8-50DEAC7AB9ED}">
      <dsp:nvSpPr>
        <dsp:cNvPr id="0" name=""/>
        <dsp:cNvSpPr/>
      </dsp:nvSpPr>
      <dsp:spPr>
        <a:xfrm>
          <a:off x="3860899" y="0"/>
          <a:ext cx="1103114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 </a:t>
          </a:r>
          <a:r>
            <a:rPr lang="en-US" sz="1700" b="1" kern="1200" dirty="0" smtClean="0"/>
            <a:t>Organism</a:t>
          </a:r>
          <a:endParaRPr lang="en-US" sz="1700" b="1" kern="1200" dirty="0"/>
        </a:p>
      </dsp:txBody>
      <dsp:txXfrm>
        <a:off x="3860899" y="0"/>
        <a:ext cx="1103114" cy="666551"/>
      </dsp:txXfrm>
    </dsp:sp>
    <dsp:sp modelId="{FA5C3929-46B1-4F85-86EC-6F2C42F34BE3}">
      <dsp:nvSpPr>
        <dsp:cNvPr id="0" name=""/>
        <dsp:cNvSpPr/>
      </dsp:nvSpPr>
      <dsp:spPr>
        <a:xfrm>
          <a:off x="3309342" y="666551"/>
          <a:ext cx="2206228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Organ system</a:t>
          </a:r>
          <a:endParaRPr lang="en-US" sz="1700" b="1" kern="1200" dirty="0"/>
        </a:p>
      </dsp:txBody>
      <dsp:txXfrm>
        <a:off x="3695432" y="666551"/>
        <a:ext cx="1434048" cy="666551"/>
      </dsp:txXfrm>
    </dsp:sp>
    <dsp:sp modelId="{F1E2DCD2-E5C9-4B14-985A-B32A2FE7A734}">
      <dsp:nvSpPr>
        <dsp:cNvPr id="0" name=""/>
        <dsp:cNvSpPr/>
      </dsp:nvSpPr>
      <dsp:spPr>
        <a:xfrm>
          <a:off x="2757785" y="1333103"/>
          <a:ext cx="3309342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Organ</a:t>
          </a:r>
          <a:endParaRPr lang="en-US" sz="1700" b="1" kern="1200" dirty="0"/>
        </a:p>
      </dsp:txBody>
      <dsp:txXfrm>
        <a:off x="3336920" y="1333103"/>
        <a:ext cx="2151072" cy="666551"/>
      </dsp:txXfrm>
    </dsp:sp>
    <dsp:sp modelId="{FDE34FF7-EB32-4A89-AF74-D277636605A9}">
      <dsp:nvSpPr>
        <dsp:cNvPr id="0" name=""/>
        <dsp:cNvSpPr/>
      </dsp:nvSpPr>
      <dsp:spPr>
        <a:xfrm>
          <a:off x="2206228" y="1999654"/>
          <a:ext cx="4412456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Tissue</a:t>
          </a:r>
          <a:endParaRPr lang="en-US" sz="1700" b="1" kern="1200" dirty="0"/>
        </a:p>
      </dsp:txBody>
      <dsp:txXfrm>
        <a:off x="2978408" y="1999654"/>
        <a:ext cx="2868096" cy="666551"/>
      </dsp:txXfrm>
    </dsp:sp>
    <dsp:sp modelId="{A9B81331-9702-0247-8667-7CB4A4019D56}">
      <dsp:nvSpPr>
        <dsp:cNvPr id="0" name=""/>
        <dsp:cNvSpPr/>
      </dsp:nvSpPr>
      <dsp:spPr>
        <a:xfrm>
          <a:off x="1654671" y="2666206"/>
          <a:ext cx="5515570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Cell</a:t>
          </a:r>
          <a:endParaRPr lang="en-US" sz="1700" b="1" kern="1200" dirty="0"/>
        </a:p>
      </dsp:txBody>
      <dsp:txXfrm>
        <a:off x="2619896" y="2666206"/>
        <a:ext cx="3585120" cy="666551"/>
      </dsp:txXfrm>
    </dsp:sp>
    <dsp:sp modelId="{73139301-F154-4948-BC7E-130CDCDE0DBB}">
      <dsp:nvSpPr>
        <dsp:cNvPr id="0" name=""/>
        <dsp:cNvSpPr/>
      </dsp:nvSpPr>
      <dsp:spPr>
        <a:xfrm>
          <a:off x="1101128" y="3334824"/>
          <a:ext cx="6618684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Organelle</a:t>
          </a:r>
          <a:endParaRPr lang="en-US" sz="1700" b="1" kern="1200" dirty="0"/>
        </a:p>
      </dsp:txBody>
      <dsp:txXfrm>
        <a:off x="2259398" y="3334824"/>
        <a:ext cx="4302145" cy="666551"/>
      </dsp:txXfrm>
    </dsp:sp>
    <dsp:sp modelId="{31E9AA22-B89D-4254-8F3A-EB9CABDE7526}">
      <dsp:nvSpPr>
        <dsp:cNvPr id="0" name=""/>
        <dsp:cNvSpPr/>
      </dsp:nvSpPr>
      <dsp:spPr>
        <a:xfrm>
          <a:off x="551557" y="3999309"/>
          <a:ext cx="7721798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Molecule</a:t>
          </a:r>
          <a:endParaRPr lang="en-US" sz="1700" b="1" kern="1200" dirty="0"/>
        </a:p>
      </dsp:txBody>
      <dsp:txXfrm>
        <a:off x="1902871" y="3999309"/>
        <a:ext cx="5019169" cy="666551"/>
      </dsp:txXfrm>
    </dsp:sp>
    <dsp:sp modelId="{5FF1CA09-34DB-4D21-B39F-6F9C819BF15C}">
      <dsp:nvSpPr>
        <dsp:cNvPr id="0" name=""/>
        <dsp:cNvSpPr/>
      </dsp:nvSpPr>
      <dsp:spPr>
        <a:xfrm>
          <a:off x="0" y="4665861"/>
          <a:ext cx="8824913" cy="666551"/>
        </a:xfrm>
        <a:prstGeom prst="trapezoid">
          <a:avLst>
            <a:gd name="adj" fmla="val 8274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Atom</a:t>
          </a:r>
          <a:endParaRPr lang="en-US" sz="1700" b="1" kern="1200" dirty="0"/>
        </a:p>
      </dsp:txBody>
      <dsp:txXfrm>
        <a:off x="1544359" y="4665861"/>
        <a:ext cx="5736193" cy="6665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AABE31-1C02-4FCB-ADA8-50DEAC7AB9ED}">
      <dsp:nvSpPr>
        <dsp:cNvPr id="0" name=""/>
        <dsp:cNvSpPr/>
      </dsp:nvSpPr>
      <dsp:spPr>
        <a:xfrm>
          <a:off x="3860899" y="0"/>
          <a:ext cx="1103114" cy="748109"/>
        </a:xfrm>
        <a:prstGeom prst="trapezoid">
          <a:avLst>
            <a:gd name="adj" fmla="val 737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 </a:t>
          </a:r>
          <a:endParaRPr lang="en-US" sz="4500" kern="1200" dirty="0"/>
        </a:p>
      </dsp:txBody>
      <dsp:txXfrm>
        <a:off x="3860899" y="0"/>
        <a:ext cx="1103114" cy="748109"/>
      </dsp:txXfrm>
    </dsp:sp>
    <dsp:sp modelId="{FA5C3929-46B1-4F85-86EC-6F2C42F34BE3}">
      <dsp:nvSpPr>
        <dsp:cNvPr id="0" name=""/>
        <dsp:cNvSpPr/>
      </dsp:nvSpPr>
      <dsp:spPr>
        <a:xfrm>
          <a:off x="3309342" y="748109"/>
          <a:ext cx="2206228" cy="748109"/>
        </a:xfrm>
        <a:prstGeom prst="trapezoid">
          <a:avLst>
            <a:gd name="adj" fmla="val 737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500" kern="1200"/>
        </a:p>
      </dsp:txBody>
      <dsp:txXfrm>
        <a:off x="3695432" y="748109"/>
        <a:ext cx="1434048" cy="748109"/>
      </dsp:txXfrm>
    </dsp:sp>
    <dsp:sp modelId="{F1E2DCD2-E5C9-4B14-985A-B32A2FE7A734}">
      <dsp:nvSpPr>
        <dsp:cNvPr id="0" name=""/>
        <dsp:cNvSpPr/>
      </dsp:nvSpPr>
      <dsp:spPr>
        <a:xfrm>
          <a:off x="2757785" y="1496218"/>
          <a:ext cx="3309342" cy="748109"/>
        </a:xfrm>
        <a:prstGeom prst="trapezoid">
          <a:avLst>
            <a:gd name="adj" fmla="val 737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500" kern="1200"/>
        </a:p>
      </dsp:txBody>
      <dsp:txXfrm>
        <a:off x="3336920" y="1496218"/>
        <a:ext cx="2151072" cy="748109"/>
      </dsp:txXfrm>
    </dsp:sp>
    <dsp:sp modelId="{FDE34FF7-EB32-4A89-AF74-D277636605A9}">
      <dsp:nvSpPr>
        <dsp:cNvPr id="0" name=""/>
        <dsp:cNvSpPr/>
      </dsp:nvSpPr>
      <dsp:spPr>
        <a:xfrm>
          <a:off x="2206228" y="2244328"/>
          <a:ext cx="4412456" cy="748109"/>
        </a:xfrm>
        <a:prstGeom prst="trapezoid">
          <a:avLst>
            <a:gd name="adj" fmla="val 737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500" kern="1200"/>
        </a:p>
      </dsp:txBody>
      <dsp:txXfrm>
        <a:off x="2978408" y="2244328"/>
        <a:ext cx="2868096" cy="748109"/>
      </dsp:txXfrm>
    </dsp:sp>
    <dsp:sp modelId="{A9B81331-9702-0247-8667-7CB4A4019D56}">
      <dsp:nvSpPr>
        <dsp:cNvPr id="0" name=""/>
        <dsp:cNvSpPr/>
      </dsp:nvSpPr>
      <dsp:spPr>
        <a:xfrm>
          <a:off x="1654671" y="2992437"/>
          <a:ext cx="5515570" cy="748109"/>
        </a:xfrm>
        <a:prstGeom prst="trapezoid">
          <a:avLst>
            <a:gd name="adj" fmla="val 737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500" kern="1200" dirty="0"/>
        </a:p>
      </dsp:txBody>
      <dsp:txXfrm>
        <a:off x="2619896" y="2992437"/>
        <a:ext cx="3585120" cy="748109"/>
      </dsp:txXfrm>
    </dsp:sp>
    <dsp:sp modelId="{73139301-F154-4948-BC7E-130CDCDE0DBB}">
      <dsp:nvSpPr>
        <dsp:cNvPr id="0" name=""/>
        <dsp:cNvSpPr/>
      </dsp:nvSpPr>
      <dsp:spPr>
        <a:xfrm>
          <a:off x="1101128" y="3742866"/>
          <a:ext cx="6618684" cy="748109"/>
        </a:xfrm>
        <a:prstGeom prst="trapezoid">
          <a:avLst>
            <a:gd name="adj" fmla="val 737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500" kern="1200" dirty="0"/>
        </a:p>
      </dsp:txBody>
      <dsp:txXfrm>
        <a:off x="2259398" y="3742866"/>
        <a:ext cx="4302145" cy="748109"/>
      </dsp:txXfrm>
    </dsp:sp>
    <dsp:sp modelId="{31E9AA22-B89D-4254-8F3A-EB9CABDE7526}">
      <dsp:nvSpPr>
        <dsp:cNvPr id="0" name=""/>
        <dsp:cNvSpPr/>
      </dsp:nvSpPr>
      <dsp:spPr>
        <a:xfrm>
          <a:off x="551557" y="4488656"/>
          <a:ext cx="7721798" cy="748109"/>
        </a:xfrm>
        <a:prstGeom prst="trapezoid">
          <a:avLst>
            <a:gd name="adj" fmla="val 737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500" kern="1200" dirty="0"/>
        </a:p>
      </dsp:txBody>
      <dsp:txXfrm>
        <a:off x="1902871" y="4488656"/>
        <a:ext cx="5019169" cy="748109"/>
      </dsp:txXfrm>
    </dsp:sp>
    <dsp:sp modelId="{5FF1CA09-34DB-4D21-B39F-6F9C819BF15C}">
      <dsp:nvSpPr>
        <dsp:cNvPr id="0" name=""/>
        <dsp:cNvSpPr/>
      </dsp:nvSpPr>
      <dsp:spPr>
        <a:xfrm>
          <a:off x="0" y="5236765"/>
          <a:ext cx="8824913" cy="748109"/>
        </a:xfrm>
        <a:prstGeom prst="trapezoid">
          <a:avLst>
            <a:gd name="adj" fmla="val 737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500" kern="1200" dirty="0"/>
        </a:p>
      </dsp:txBody>
      <dsp:txXfrm>
        <a:off x="1544359" y="5236765"/>
        <a:ext cx="5736193" cy="7481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ED0C7-9801-1648-8879-E7BEC2DA17FC}" type="datetimeFigureOut">
              <a:rPr lang="en-US" smtClean="0"/>
              <a:t>12/9/12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4E372-880F-E848-9010-EBC3ACCB9B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709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D7072BE7-959F-0B44-8E65-95DA6943D9AC}" type="datetimeFigureOut">
              <a:rPr lang="en-US" smtClean="0"/>
              <a:t>12/9/12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3FAC-28EC-1641-97FD-7B30C7E5B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D7072BE7-959F-0B44-8E65-95DA6943D9AC}" type="datetimeFigureOut">
              <a:rPr lang="en-US" smtClean="0"/>
              <a:t>12/9/12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3FAC-28EC-1641-97FD-7B30C7E5B9D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D7072BE7-959F-0B44-8E65-95DA6943D9AC}" type="datetimeFigureOut">
              <a:rPr lang="en-US" smtClean="0"/>
              <a:t>12/9/12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3FAC-28EC-1641-97FD-7B30C7E5B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D7072BE7-959F-0B44-8E65-95DA6943D9AC}" type="datetimeFigureOut">
              <a:rPr lang="en-US" smtClean="0"/>
              <a:t>12/9/12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3FAC-28EC-1641-97FD-7B30C7E5B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D7072BE7-959F-0B44-8E65-95DA6943D9AC}" type="datetimeFigureOut">
              <a:rPr lang="en-US" smtClean="0"/>
              <a:t>12/9/12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3FAC-28EC-1641-97FD-7B30C7E5B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D7072BE7-959F-0B44-8E65-95DA6943D9AC}" type="datetimeFigureOut">
              <a:rPr lang="en-US" smtClean="0"/>
              <a:t>12/9/12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3FAC-28EC-1641-97FD-7B30C7E5B9D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D7072BE7-959F-0B44-8E65-95DA6943D9AC}" type="datetimeFigureOut">
              <a:rPr lang="en-US" smtClean="0"/>
              <a:t>12/9/12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3FAC-28EC-1641-97FD-7B30C7E5B9D9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 flipH="1">
            <a:off x="1600199" y="2126877"/>
            <a:ext cx="7543801" cy="2604247"/>
            <a:chOff x="-1" y="3379694"/>
            <a:chExt cx="7543801" cy="2604247"/>
          </a:xfrm>
        </p:grpSpPr>
        <p:grpSp>
          <p:nvGrpSpPr>
            <p:cNvPr id="8" name="Group 11"/>
            <p:cNvGrpSpPr/>
            <p:nvPr/>
          </p:nvGrpSpPr>
          <p:grpSpPr>
            <a:xfrm>
              <a:off x="-1" y="3379694"/>
              <a:ext cx="7543801" cy="2604247"/>
              <a:chOff x="-1" y="3379694"/>
              <a:chExt cx="7543801" cy="2604247"/>
            </a:xfrm>
          </p:grpSpPr>
          <p:sp>
            <p:nvSpPr>
              <p:cNvPr id="10" name="Snip Single Corner Rectangle 9"/>
              <p:cNvSpPr/>
              <p:nvPr/>
            </p:nvSpPr>
            <p:spPr>
              <a:xfrm flipV="1">
                <a:off x="-1" y="3393141"/>
                <a:ext cx="7543800" cy="2590800"/>
              </a:xfrm>
              <a:prstGeom prst="snip1Rect">
                <a:avLst>
                  <a:gd name="adj" fmla="val 73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1" name="Straight Connector 10"/>
              <p:cNvCxnSpPr/>
              <p:nvPr/>
            </p:nvCxnSpPr>
            <p:spPr>
              <a:xfrm>
                <a:off x="0" y="3379694"/>
                <a:ext cx="7543800" cy="2377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ardrop 8"/>
            <p:cNvSpPr/>
            <p:nvPr/>
          </p:nvSpPr>
          <p:spPr>
            <a:xfrm flipH="1">
              <a:off x="228599" y="3621741"/>
              <a:ext cx="394447" cy="394447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D7072BE7-959F-0B44-8E65-95DA6943D9AC}" type="datetimeFigureOut">
              <a:rPr lang="en-US" smtClean="0"/>
              <a:t>12/9/12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3FAC-28EC-1641-97FD-7B30C7E5B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D7072BE7-959F-0B44-8E65-95DA6943D9AC}" type="datetimeFigureOut">
              <a:rPr lang="en-US" smtClean="0"/>
              <a:t>12/9/12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3FAC-28EC-1641-97FD-7B30C7E5B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D7072BE7-959F-0B44-8E65-95DA6943D9AC}" type="datetimeFigureOut">
              <a:rPr lang="en-US" smtClean="0"/>
              <a:t>12/9/12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3FAC-28EC-1641-97FD-7B30C7E5B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D7072BE7-959F-0B44-8E65-95DA6943D9AC}" type="datetimeFigureOut">
              <a:rPr lang="en-US" smtClean="0"/>
              <a:t>12/9/12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3FAC-28EC-1641-97FD-7B30C7E5B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D7072BE7-959F-0B44-8E65-95DA6943D9AC}" type="datetimeFigureOut">
              <a:rPr lang="en-US" smtClean="0"/>
              <a:t>12/9/12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53FAC-28EC-1641-97FD-7B30C7E5B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2">
                <a:lumMod val="75000"/>
              </a:schemeClr>
            </a:gs>
            <a:gs pos="99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9492" y="107576"/>
            <a:ext cx="8824851" cy="73044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9492" y="942770"/>
            <a:ext cx="8824851" cy="53328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E9DCD2"/>
                </a:solidFill>
              </a:defRPr>
            </a:lvl1pPr>
          </a:lstStyle>
          <a:p>
            <a:fld id="{DAE53FAC-28EC-1641-97FD-7B30C7E5B9D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600" b="1" kern="1200" cap="none" spc="0">
          <a:ln w="11430"/>
          <a:gradFill>
            <a:gsLst>
              <a:gs pos="0">
                <a:schemeClr val="accent6">
                  <a:tint val="90000"/>
                  <a:satMod val="120000"/>
                </a:schemeClr>
              </a:gs>
              <a:gs pos="25000">
                <a:schemeClr val="accent6">
                  <a:tint val="93000"/>
                  <a:satMod val="120000"/>
                </a:schemeClr>
              </a:gs>
              <a:gs pos="50000">
                <a:schemeClr val="accent6">
                  <a:shade val="89000"/>
                  <a:satMod val="110000"/>
                </a:schemeClr>
              </a:gs>
              <a:gs pos="75000">
                <a:schemeClr val="accent6">
                  <a:tint val="93000"/>
                  <a:satMod val="120000"/>
                </a:schemeClr>
              </a:gs>
              <a:gs pos="100000">
                <a:schemeClr val="accent6">
                  <a:tint val="90000"/>
                  <a:satMod val="120000"/>
                </a:schemeClr>
              </a:gs>
            </a:gsLst>
            <a:lin ang="5400000"/>
          </a:gra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bg2">
            <a:lumMod val="75000"/>
          </a:schemeClr>
        </a:buClr>
        <a:buSzPct val="90000"/>
        <a:buFont typeface="Wingdings 2" pitchFamily="18" charset="2"/>
        <a:buChar char=""/>
        <a:defRPr sz="32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6">
            <a:lumMod val="40000"/>
            <a:lumOff val="60000"/>
          </a:schemeClr>
        </a:buClr>
        <a:buSzPct val="90000"/>
        <a:buFont typeface="Wingdings 2" pitchFamily="18" charset="2"/>
        <a:buChar char=""/>
        <a:defRPr sz="2800" kern="1200">
          <a:solidFill>
            <a:schemeClr val="accent6">
              <a:lumMod val="40000"/>
              <a:lumOff val="60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6">
            <a:lumMod val="20000"/>
            <a:lumOff val="80000"/>
          </a:schemeClr>
        </a:buClr>
        <a:buSzPct val="85000"/>
        <a:buFont typeface="Wingdings 2" pitchFamily="18" charset="2"/>
        <a:buChar char=""/>
        <a:defRPr sz="2800" kern="1200">
          <a:solidFill>
            <a:schemeClr val="accent6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rgbClr val="E9DCD2"/>
        </a:buClr>
        <a:buSzPct val="90000"/>
        <a:buFont typeface="Wingdings 2" pitchFamily="18" charset="2"/>
        <a:buChar char=""/>
        <a:defRPr sz="2400" kern="1200">
          <a:solidFill>
            <a:srgbClr val="E9DCD2"/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18.pn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hyperlink" Target="http://www.youtube.com/watch?v=55tAIOcBg3w&amp;feature=related&amp;safety_mode=true&amp;persist_safety_mode=1&amp;safe=active" TargetMode="External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2" Type="http://schemas.openxmlformats.org/officeDocument/2006/relationships/hyperlink" Target="http://deskarati.com/2011/04/09/universal-virus-free-method-turns-blood-cells-into-beating-heart-cells/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353" y="1223960"/>
            <a:ext cx="6846879" cy="2208984"/>
          </a:xfrm>
        </p:spPr>
        <p:txBody>
          <a:bodyPr/>
          <a:lstStyle/>
          <a:p>
            <a:r>
              <a:rPr lang="en-US" sz="4400" dirty="0">
                <a:solidFill>
                  <a:srgbClr val="FF0000"/>
                </a:solidFill>
              </a:rPr>
              <a:t>C</a:t>
            </a:r>
            <a:r>
              <a:rPr lang="en-US" sz="4400" dirty="0" smtClean="0">
                <a:solidFill>
                  <a:srgbClr val="FF0000"/>
                </a:solidFill>
              </a:rPr>
              <a:t>ells and the </a:t>
            </a:r>
            <a:r>
              <a:rPr lang="en-US" sz="4400" dirty="0">
                <a:solidFill>
                  <a:srgbClr val="FF0000"/>
                </a:solidFill>
              </a:rPr>
              <a:t>L</a:t>
            </a:r>
            <a:r>
              <a:rPr lang="en-US" sz="4400" dirty="0" smtClean="0">
                <a:solidFill>
                  <a:srgbClr val="FF0000"/>
                </a:solidFill>
              </a:rPr>
              <a:t>evels of Biological </a:t>
            </a:r>
            <a:r>
              <a:rPr lang="en-US" sz="4400" dirty="0">
                <a:solidFill>
                  <a:srgbClr val="FF0000"/>
                </a:solidFill>
              </a:rPr>
              <a:t>O</a:t>
            </a:r>
            <a:r>
              <a:rPr lang="en-US" sz="4400" dirty="0" smtClean="0">
                <a:solidFill>
                  <a:srgbClr val="FF0000"/>
                </a:solidFill>
              </a:rPr>
              <a:t>rganization 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809181"/>
            <a:ext cx="6498159" cy="627279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2">
                    <a:lumMod val="90000"/>
                  </a:schemeClr>
                </a:solidFill>
              </a:rPr>
              <a:t>A Review</a:t>
            </a:r>
            <a:endParaRPr lang="en-US" sz="32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58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Organelles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Can you name any cell parts we have already learned about?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68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492" y="1025161"/>
            <a:ext cx="8824851" cy="730442"/>
          </a:xfrm>
        </p:spPr>
        <p:txBody>
          <a:bodyPr/>
          <a:lstStyle/>
          <a:p>
            <a:r>
              <a:rPr lang="en-US" dirty="0" smtClean="0"/>
              <a:t>Cells are small, but have quite a bit going on inside…</a:t>
            </a:r>
            <a:endParaRPr lang="en-US" dirty="0"/>
          </a:p>
        </p:txBody>
      </p:sp>
      <p:pic>
        <p:nvPicPr>
          <p:cNvPr id="4" name="The Inner Life of the Cell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5038" y="1946103"/>
            <a:ext cx="7373937" cy="4148138"/>
          </a:xfrm>
        </p:spPr>
      </p:pic>
    </p:spTree>
    <p:extLst>
      <p:ext uri="{BB962C8B-B14F-4D97-AF65-F5344CB8AC3E}">
        <p14:creationId xmlns:p14="http://schemas.microsoft.com/office/powerpoint/2010/main" val="251437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Cellular Organelles</a:t>
            </a:r>
            <a:endParaRPr lang="en-US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39" y="956082"/>
            <a:ext cx="7896093" cy="5786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885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Cells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04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Cells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486092" y="939800"/>
            <a:ext cx="13837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Kidney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6895" y="1348299"/>
            <a:ext cx="3289300" cy="27813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257424" y="2738949"/>
            <a:ext cx="94288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Skin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684864" y="5086016"/>
            <a:ext cx="118494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Nerve</a:t>
            </a:r>
            <a:endParaRPr 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92" y="3878395"/>
            <a:ext cx="3292475" cy="246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492" y="939800"/>
            <a:ext cx="3276600" cy="2489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0311" y="4556125"/>
            <a:ext cx="3465884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You have many different and interesting cells inside your body.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57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322921" y="1920874"/>
            <a:ext cx="6498158" cy="1724867"/>
          </a:xfrm>
        </p:spPr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Most of your cells are specialized to do a certain job.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79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492" y="942770"/>
            <a:ext cx="8824851" cy="2470355"/>
          </a:xfrm>
        </p:spPr>
        <p:txBody>
          <a:bodyPr>
            <a:normAutofit/>
          </a:bodyPr>
          <a:lstStyle/>
          <a:p>
            <a:r>
              <a:rPr lang="en-US" dirty="0" smtClean="0"/>
              <a:t>Reproductive Cells</a:t>
            </a:r>
          </a:p>
          <a:p>
            <a:pPr lvl="1" fontAlgn="base"/>
            <a:r>
              <a:rPr lang="en-US" dirty="0"/>
              <a:t>Sperm Cells</a:t>
            </a:r>
            <a:endParaRPr lang="en-US" b="1" dirty="0"/>
          </a:p>
          <a:p>
            <a:pPr lvl="2"/>
            <a:r>
              <a:rPr lang="en-US" dirty="0" smtClean="0"/>
              <a:t>The </a:t>
            </a:r>
            <a:r>
              <a:rPr lang="en-US" dirty="0"/>
              <a:t>sperm cell is very small and has a tail </a:t>
            </a:r>
            <a:endParaRPr lang="en-US" dirty="0" smtClean="0"/>
          </a:p>
          <a:p>
            <a:pPr lvl="3"/>
            <a:r>
              <a:rPr lang="en-US" dirty="0" smtClean="0"/>
              <a:t>Allows it to swim </a:t>
            </a:r>
            <a:r>
              <a:rPr lang="en-US" dirty="0"/>
              <a:t>and find the </a:t>
            </a:r>
            <a:r>
              <a:rPr lang="en-US" dirty="0" smtClean="0"/>
              <a:t>egg </a:t>
            </a:r>
          </a:p>
          <a:p>
            <a:pPr marL="685800" lvl="2" indent="0">
              <a:buNone/>
            </a:pPr>
            <a:endParaRPr lang="en-US" dirty="0"/>
          </a:p>
          <a:p>
            <a:pPr marL="685800" lvl="2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92" y="3413125"/>
            <a:ext cx="3718785" cy="27747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0" y="3231383"/>
            <a:ext cx="56991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lvl="2" indent="-457200">
              <a:buFont typeface="Arial"/>
              <a:buChar char="•"/>
            </a:pPr>
            <a:r>
              <a:rPr lang="en-US" sz="28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Its head contains enzymes </a:t>
            </a:r>
          </a:p>
          <a:p>
            <a:pPr marL="1657350" lvl="3" indent="-285750">
              <a:buFont typeface="Arial"/>
              <a:buChar char="•"/>
            </a:pPr>
            <a:r>
              <a:rPr lang="en-US" sz="2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Allows </a:t>
            </a:r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it to break into the egg </a:t>
            </a:r>
            <a:r>
              <a:rPr lang="en-US" sz="2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cell</a:t>
            </a:r>
            <a:endParaRPr lang="en-US" sz="2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1200150" lvl="2" indent="-285750">
              <a:buFont typeface="Arial"/>
              <a:buChar char="•"/>
            </a:pPr>
            <a:r>
              <a:rPr lang="en-US" sz="2800" dirty="0">
                <a:solidFill>
                  <a:srgbClr val="FFBFBF"/>
                </a:solidFill>
              </a:rPr>
              <a:t> It contains the genetic information from the </a:t>
            </a:r>
            <a:r>
              <a:rPr lang="en-US" sz="2800" dirty="0" smtClean="0">
                <a:solidFill>
                  <a:srgbClr val="FFBFBF"/>
                </a:solidFill>
              </a:rPr>
              <a:t>father</a:t>
            </a:r>
            <a:endParaRPr lang="en-US" sz="2800" dirty="0">
              <a:solidFill>
                <a:srgbClr val="FFBF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02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492" y="942770"/>
            <a:ext cx="8824851" cy="5915230"/>
          </a:xfrm>
        </p:spPr>
        <p:txBody>
          <a:bodyPr>
            <a:normAutofit/>
          </a:bodyPr>
          <a:lstStyle/>
          <a:p>
            <a:r>
              <a:rPr lang="en-US" dirty="0" smtClean="0"/>
              <a:t>Reproductive Cells</a:t>
            </a:r>
          </a:p>
          <a:p>
            <a:pPr marL="860425" lvl="1" indent="-457200"/>
            <a:r>
              <a:rPr lang="en-US" dirty="0" smtClean="0"/>
              <a:t>Egg cells</a:t>
            </a:r>
          </a:p>
          <a:p>
            <a:pPr marL="1143000" lvl="2" indent="-457200"/>
            <a:r>
              <a:rPr lang="en-US" dirty="0"/>
              <a:t>L</a:t>
            </a:r>
            <a:r>
              <a:rPr lang="en-US" dirty="0" smtClean="0"/>
              <a:t>arge </a:t>
            </a:r>
            <a:r>
              <a:rPr lang="en-US" dirty="0"/>
              <a:t>and contains yolk which is the food store needed for development of the young organism. </a:t>
            </a:r>
            <a:endParaRPr lang="en-US" dirty="0" smtClean="0"/>
          </a:p>
          <a:p>
            <a:pPr marL="1143000" lvl="2" indent="-457200"/>
            <a:r>
              <a:rPr lang="en-US" dirty="0" smtClean="0"/>
              <a:t>It </a:t>
            </a:r>
            <a:r>
              <a:rPr lang="en-US" dirty="0"/>
              <a:t>contains the mother's genetic information.</a:t>
            </a:r>
          </a:p>
          <a:p>
            <a:pPr marL="685800" lvl="2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375" y="4066444"/>
            <a:ext cx="3718784" cy="247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74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492" y="838018"/>
            <a:ext cx="8824851" cy="6019982"/>
          </a:xfrm>
        </p:spPr>
        <p:txBody>
          <a:bodyPr>
            <a:normAutofit/>
          </a:bodyPr>
          <a:lstStyle/>
          <a:p>
            <a:pPr fontAlgn="base"/>
            <a:r>
              <a:rPr lang="en-US" dirty="0" smtClean="0"/>
              <a:t>Blood Cells</a:t>
            </a:r>
          </a:p>
          <a:p>
            <a:pPr lvl="1" fontAlgn="base"/>
            <a:r>
              <a:rPr lang="en-US" dirty="0" smtClean="0"/>
              <a:t>Red </a:t>
            </a:r>
            <a:r>
              <a:rPr lang="en-US" dirty="0"/>
              <a:t>Blood Cells</a:t>
            </a:r>
          </a:p>
          <a:p>
            <a:pPr lvl="2" fontAlgn="base"/>
            <a:r>
              <a:rPr lang="en-US" dirty="0"/>
              <a:t>Tiny, round, disk-shaped red bloods cells constantly transport oxygen throughout the body. </a:t>
            </a:r>
            <a:endParaRPr lang="en-US" dirty="0" smtClean="0"/>
          </a:p>
          <a:p>
            <a:pPr lvl="2" fontAlgn="base"/>
            <a:r>
              <a:rPr lang="en-US" dirty="0" smtClean="0"/>
              <a:t>Unique </a:t>
            </a:r>
            <a:r>
              <a:rPr lang="en-US" dirty="0"/>
              <a:t>structure allows them to squeeze through even the tiniest of spaces, efficiently carrying oxygen to every other cell in the body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05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492" y="838018"/>
            <a:ext cx="8824851" cy="6019982"/>
          </a:xfrm>
        </p:spPr>
        <p:txBody>
          <a:bodyPr>
            <a:normAutofit/>
          </a:bodyPr>
          <a:lstStyle/>
          <a:p>
            <a:pPr fontAlgn="base"/>
            <a:r>
              <a:rPr lang="en-US" dirty="0" smtClean="0"/>
              <a:t>Blood Cells</a:t>
            </a:r>
          </a:p>
          <a:p>
            <a:pPr lvl="1" fontAlgn="base"/>
            <a:r>
              <a:rPr lang="en-US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White </a:t>
            </a:r>
            <a:r>
              <a:rPr lang="en-US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Blood Cells</a:t>
            </a:r>
          </a:p>
          <a:p>
            <a:pPr lvl="2" fontAlgn="base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Also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known as macrophages or leucocytes, roam freely in the blood scouting for harmful bacteria or other foreign particles, which they readily destroy by engulfing them and breaking them down. </a:t>
            </a:r>
            <a:endParaRPr lang="en-US" dirty="0" smtClean="0">
              <a:solidFill>
                <a:schemeClr val="bg1">
                  <a:lumMod val="85000"/>
                </a:schemeClr>
              </a:solidFill>
            </a:endParaRPr>
          </a:p>
          <a:p>
            <a:pPr lvl="2" fontAlgn="base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They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also aid in regulation of the immune system  and help in the wound healing process.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05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492" y="156556"/>
            <a:ext cx="8824851" cy="985059"/>
          </a:xfrm>
        </p:spPr>
        <p:txBody>
          <a:bodyPr/>
          <a:lstStyle/>
          <a:p>
            <a:r>
              <a:rPr lang="en-US" sz="3200" dirty="0" smtClean="0"/>
              <a:t>What do all of these organisms have in common?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1989" r="26456" b="14612"/>
          <a:stretch/>
        </p:blipFill>
        <p:spPr>
          <a:xfrm>
            <a:off x="6771831" y="1141615"/>
            <a:ext cx="2088926" cy="23438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313" y="3770516"/>
            <a:ext cx="2589030" cy="2809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69514" y="3705204"/>
            <a:ext cx="2809701" cy="2940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9213" y="1141615"/>
            <a:ext cx="3086100" cy="2343883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03" y="1141615"/>
            <a:ext cx="2940325" cy="2343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0338" y="3770515"/>
            <a:ext cx="2781300" cy="280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60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 and White Blood Cell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371" y="1199159"/>
            <a:ext cx="7378282" cy="479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2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sz="3600" dirty="0"/>
              <a:t>Fat Cells</a:t>
            </a:r>
          </a:p>
          <a:p>
            <a:pPr lvl="1" fontAlgn="base"/>
            <a:r>
              <a:rPr lang="en-US" sz="3600" dirty="0"/>
              <a:t>S</a:t>
            </a:r>
            <a:r>
              <a:rPr lang="en-US" sz="3600" dirty="0" smtClean="0"/>
              <a:t>tore </a:t>
            </a:r>
            <a:r>
              <a:rPr lang="en-US" sz="3600" dirty="0"/>
              <a:t>fat droplets </a:t>
            </a:r>
            <a:r>
              <a:rPr lang="en-US" sz="3600" dirty="0" smtClean="0"/>
              <a:t>for </a:t>
            </a:r>
            <a:r>
              <a:rPr lang="en-US" sz="3600" dirty="0"/>
              <a:t>use as energy should the body require it. </a:t>
            </a:r>
            <a:endParaRPr lang="en-US" sz="3600" dirty="0" smtClean="0"/>
          </a:p>
          <a:p>
            <a:pPr lvl="1" fontAlgn="base"/>
            <a:r>
              <a:rPr lang="en-US" sz="3600" dirty="0" smtClean="0"/>
              <a:t>They </a:t>
            </a:r>
            <a:r>
              <a:rPr lang="en-US" sz="3600" dirty="0"/>
              <a:t>can be found surrounding internal organs and just under the </a:t>
            </a:r>
            <a:r>
              <a:rPr lang="en-US" sz="3600" dirty="0" smtClean="0"/>
              <a:t>skin.</a:t>
            </a:r>
            <a:endParaRPr lang="en-US" sz="3600" dirty="0"/>
          </a:p>
          <a:p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100" y="4027339"/>
            <a:ext cx="3213100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6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492" y="902460"/>
            <a:ext cx="8824851" cy="4438820"/>
          </a:xfrm>
        </p:spPr>
        <p:txBody>
          <a:bodyPr>
            <a:normAutofit/>
          </a:bodyPr>
          <a:lstStyle/>
          <a:p>
            <a:pPr fontAlgn="base"/>
            <a:r>
              <a:rPr lang="en-US" sz="3600" dirty="0"/>
              <a:t>Nerve Cells</a:t>
            </a:r>
          </a:p>
          <a:p>
            <a:pPr lvl="1" fontAlgn="base"/>
            <a:r>
              <a:rPr lang="en-US" dirty="0"/>
              <a:t>Make up the brain, the spinal cord and all the </a:t>
            </a:r>
            <a:r>
              <a:rPr lang="en-US" dirty="0" smtClean="0"/>
              <a:t>nerves </a:t>
            </a:r>
            <a:endParaRPr lang="en-US" dirty="0"/>
          </a:p>
          <a:p>
            <a:pPr lvl="1" fontAlgn="base"/>
            <a:r>
              <a:rPr lang="en-US" dirty="0"/>
              <a:t>L</a:t>
            </a:r>
            <a:r>
              <a:rPr lang="en-US" dirty="0" smtClean="0"/>
              <a:t>ong</a:t>
            </a:r>
            <a:r>
              <a:rPr lang="en-US" dirty="0"/>
              <a:t>, thin structure of each nerve cell helps electrical signals pass quickly throughout the </a:t>
            </a:r>
            <a:r>
              <a:rPr lang="en-US" dirty="0" smtClean="0"/>
              <a:t>body</a:t>
            </a:r>
            <a:endParaRPr lang="en-US" dirty="0"/>
          </a:p>
          <a:p>
            <a:pPr lvl="1" fontAlgn="base"/>
            <a:r>
              <a:rPr lang="en-US" dirty="0"/>
              <a:t>Many nerve cells wear a layer of fat that helps insulate the signal.</a:t>
            </a:r>
          </a:p>
          <a:p>
            <a:endParaRPr lang="en-US" sz="28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116" y="4219462"/>
            <a:ext cx="3000193" cy="2243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874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492" y="861105"/>
            <a:ext cx="8824851" cy="4001567"/>
          </a:xfrm>
        </p:spPr>
        <p:txBody>
          <a:bodyPr>
            <a:normAutofit/>
          </a:bodyPr>
          <a:lstStyle/>
          <a:p>
            <a:pPr fontAlgn="base"/>
            <a:r>
              <a:rPr lang="en-US" sz="3600" dirty="0"/>
              <a:t>Muscle </a:t>
            </a:r>
            <a:r>
              <a:rPr lang="en-US" sz="3600" dirty="0" smtClean="0"/>
              <a:t>Cells (muscle fibers)</a:t>
            </a:r>
            <a:endParaRPr lang="en-US" sz="3600" dirty="0"/>
          </a:p>
          <a:p>
            <a:pPr lvl="1" fontAlgn="base"/>
            <a:r>
              <a:rPr lang="en-US" sz="3200" dirty="0" smtClean="0"/>
              <a:t>Long, thin strands</a:t>
            </a:r>
          </a:p>
          <a:p>
            <a:pPr lvl="1" fontAlgn="base"/>
            <a:r>
              <a:rPr lang="en-US" sz="3200" dirty="0"/>
              <a:t>E</a:t>
            </a:r>
            <a:r>
              <a:rPr lang="en-US" sz="3200" dirty="0" smtClean="0"/>
              <a:t>xist </a:t>
            </a:r>
            <a:r>
              <a:rPr lang="en-US" sz="3200" dirty="0"/>
              <a:t>in bundles that make up the </a:t>
            </a:r>
            <a:r>
              <a:rPr lang="en-US" sz="3200" dirty="0" smtClean="0"/>
              <a:t>muscles </a:t>
            </a:r>
          </a:p>
          <a:p>
            <a:pPr lvl="1" fontAlgn="base"/>
            <a:r>
              <a:rPr lang="en-US" sz="3200" dirty="0" smtClean="0"/>
              <a:t>Elongated </a:t>
            </a:r>
            <a:r>
              <a:rPr lang="en-US" sz="3200" dirty="0"/>
              <a:t>structure allows for the </a:t>
            </a:r>
            <a:r>
              <a:rPr lang="en-US" sz="3200" dirty="0" smtClean="0"/>
              <a:t>stretching and contracting of muscle fibers needed for movement.</a:t>
            </a:r>
            <a:endParaRPr lang="en-US" sz="3200" dirty="0"/>
          </a:p>
          <a:p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549" y="4443116"/>
            <a:ext cx="8132020" cy="203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0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Muscle Cells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68" y="284425"/>
            <a:ext cx="1486900" cy="45652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137" r="27491"/>
          <a:stretch/>
        </p:blipFill>
        <p:spPr>
          <a:xfrm>
            <a:off x="2253283" y="849519"/>
            <a:ext cx="2162182" cy="21391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6393"/>
          <a:stretch/>
        </p:blipFill>
        <p:spPr>
          <a:xfrm>
            <a:off x="3925631" y="3162010"/>
            <a:ext cx="2141463" cy="18900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2364" y="5202933"/>
            <a:ext cx="5283200" cy="1320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t="16322"/>
          <a:stretch/>
        </p:blipFill>
        <p:spPr>
          <a:xfrm>
            <a:off x="6448765" y="1200919"/>
            <a:ext cx="2171700" cy="313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00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Organ Systems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89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Organs of the Circulatory System</a:t>
            </a:r>
            <a:endParaRPr lang="en-US" sz="4000" dirty="0"/>
          </a:p>
        </p:txBody>
      </p:sp>
      <p:sp>
        <p:nvSpPr>
          <p:cNvPr id="8" name="Rectangle 7"/>
          <p:cNvSpPr/>
          <p:nvPr/>
        </p:nvSpPr>
        <p:spPr>
          <a:xfrm>
            <a:off x="4652287" y="838018"/>
            <a:ext cx="12330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Heart</a:t>
            </a:r>
            <a:endParaRPr lang="en-US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424" y="962310"/>
            <a:ext cx="2411863" cy="19294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b="11534"/>
          <a:stretch/>
        </p:blipFill>
        <p:spPr>
          <a:xfrm>
            <a:off x="6371197" y="4072657"/>
            <a:ext cx="2372647" cy="207112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080699" y="6073112"/>
            <a:ext cx="2953644" cy="5847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Blood </a:t>
            </a:r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Vessels</a:t>
            </a:r>
            <a:endParaRPr 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3843445" y="2978555"/>
            <a:ext cx="2527752" cy="202421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371197" y="2978555"/>
            <a:ext cx="141256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Lungs</a:t>
            </a:r>
            <a:endParaRPr lang="en-US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4356" y="5011226"/>
            <a:ext cx="3672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What other organs and systems can you think of?</a:t>
            </a:r>
            <a:endParaRPr lang="en-US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91" y="1422792"/>
            <a:ext cx="2483820" cy="366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954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020" y="212915"/>
            <a:ext cx="8824851" cy="730442"/>
          </a:xfrm>
        </p:spPr>
        <p:txBody>
          <a:bodyPr/>
          <a:lstStyle/>
          <a:p>
            <a:r>
              <a:rPr lang="en-US" dirty="0" smtClean="0"/>
              <a:t>Cells of the Circulatory Organs</a:t>
            </a:r>
            <a:endParaRPr lang="en-US" dirty="0"/>
          </a:p>
        </p:txBody>
      </p:sp>
      <p:pic>
        <p:nvPicPr>
          <p:cNvPr id="11" name="Picture 1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128" y="1168400"/>
            <a:ext cx="3289300" cy="24765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770010" y="1775624"/>
            <a:ext cx="1271541" cy="1754326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4"/>
              </a:rPr>
              <a:t>http://www.youtube.com/watch?v=55tAIOcBg3w&amp;feature=related&amp;safety_mode=true&amp;persist_safety_mode=1&amp;safe=active</a:t>
            </a:r>
            <a:endParaRPr lang="en-US" sz="1200" dirty="0" smtClean="0"/>
          </a:p>
          <a:p>
            <a:endParaRPr lang="en-US" sz="12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3789" y="1168400"/>
            <a:ext cx="3593454" cy="24765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32" y="3970180"/>
            <a:ext cx="3211291" cy="2650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936761" y="1168400"/>
            <a:ext cx="11047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Heart</a:t>
            </a:r>
            <a:endParaRPr lang="en-US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37004" y="5169709"/>
            <a:ext cx="126348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Lungs</a:t>
            </a:r>
            <a:endParaRPr lang="en-US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6" name="Picture 6" descr="https://encrypted-tbn3.google.com/images?q=tbn:ANd9GcSLgkup7fn9cFnztoBSWqJ_qeTp1LDi35xveBX0vOlUXvCZM4DPn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341" y="3970183"/>
            <a:ext cx="3502902" cy="2650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5616974" y="4084537"/>
            <a:ext cx="262225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Blood Vessels</a:t>
            </a:r>
            <a:endParaRPr lang="en-US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409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292" y="1061325"/>
            <a:ext cx="5519931" cy="551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0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492" y="582104"/>
            <a:ext cx="8824851" cy="4944769"/>
          </a:xfrm>
        </p:spPr>
        <p:txBody>
          <a:bodyPr/>
          <a:lstStyle/>
          <a:p>
            <a:r>
              <a:rPr lang="en-US" dirty="0" smtClean="0"/>
              <a:t>The End…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There are additional slides below if you want some additional examples/practice.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8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They are all alive!!!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65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492" y="942770"/>
            <a:ext cx="8824851" cy="591523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Stem Cells</a:t>
            </a:r>
          </a:p>
          <a:p>
            <a:pPr lvl="1"/>
            <a:r>
              <a:rPr lang="en-US" dirty="0" smtClean="0"/>
              <a:t>Unique </a:t>
            </a:r>
            <a:r>
              <a:rPr lang="en-US" dirty="0"/>
              <a:t>cells of the body in that they are unspecialized and have the ability to develop into several different types of cells. 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D9D9D9"/>
                </a:solidFill>
              </a:rPr>
              <a:t>They </a:t>
            </a:r>
            <a:r>
              <a:rPr lang="en-US" dirty="0">
                <a:solidFill>
                  <a:srgbClr val="D9D9D9"/>
                </a:solidFill>
              </a:rPr>
              <a:t>are different from specialized </a:t>
            </a:r>
            <a:r>
              <a:rPr lang="en-US" dirty="0" smtClean="0">
                <a:solidFill>
                  <a:srgbClr val="D9D9D9"/>
                </a:solidFill>
              </a:rPr>
              <a:t>cells, </a:t>
            </a:r>
            <a:r>
              <a:rPr lang="en-US" dirty="0">
                <a:solidFill>
                  <a:srgbClr val="D9D9D9"/>
                </a:solidFill>
              </a:rPr>
              <a:t>in that they can replicate many times, for long periods of time. </a:t>
            </a:r>
            <a:endParaRPr lang="en-US" dirty="0" smtClean="0">
              <a:solidFill>
                <a:srgbClr val="D9D9D9"/>
              </a:solidFill>
            </a:endParaRPr>
          </a:p>
          <a:p>
            <a:pPr lvl="1"/>
            <a:r>
              <a:rPr lang="en-US" dirty="0" smtClean="0"/>
              <a:t>Unlike </a:t>
            </a:r>
            <a:r>
              <a:rPr lang="en-US" dirty="0"/>
              <a:t>other cells, </a:t>
            </a:r>
            <a:r>
              <a:rPr lang="en-US" dirty="0" smtClean="0"/>
              <a:t>have </a:t>
            </a:r>
            <a:r>
              <a:rPr lang="en-US" dirty="0"/>
              <a:t>the ability to differentiate or develop into specialized cells for specific organs or develop into tissues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>
                <a:solidFill>
                  <a:srgbClr val="D9D9D9"/>
                </a:solidFill>
              </a:rPr>
              <a:t>In </a:t>
            </a:r>
            <a:r>
              <a:rPr lang="en-US" dirty="0">
                <a:solidFill>
                  <a:srgbClr val="D9D9D9"/>
                </a:solidFill>
              </a:rPr>
              <a:t>some tissues, such as muscle or brain tissue, stem cells can even regenerate to aid in the replacement of damaged cells.</a:t>
            </a:r>
          </a:p>
          <a:p>
            <a:pPr marL="34925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9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Stem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Fetal Stem Cells</a:t>
            </a:r>
          </a:p>
          <a:p>
            <a:pPr lvl="1"/>
            <a:r>
              <a:rPr lang="en-US" dirty="0" smtClean="0">
                <a:solidFill>
                  <a:srgbClr val="FF8080"/>
                </a:solidFill>
              </a:rPr>
              <a:t>Fetal</a:t>
            </a:r>
            <a:r>
              <a:rPr lang="en-US" dirty="0">
                <a:solidFill>
                  <a:srgbClr val="FF8080"/>
                </a:solidFill>
              </a:rPr>
              <a:t> stem cells are primitive cell types found in the organs of </a:t>
            </a:r>
            <a:r>
              <a:rPr lang="en-US" dirty="0" smtClean="0">
                <a:solidFill>
                  <a:srgbClr val="FF8080"/>
                </a:solidFill>
              </a:rPr>
              <a:t>fetuses.</a:t>
            </a:r>
            <a:endParaRPr lang="en-US" dirty="0">
              <a:solidFill>
                <a:srgbClr val="FF8080"/>
              </a:solidFill>
            </a:endParaRPr>
          </a:p>
          <a:p>
            <a:r>
              <a:rPr lang="en-US" dirty="0"/>
              <a:t>Adult Stem Cells</a:t>
            </a:r>
          </a:p>
          <a:p>
            <a:pPr lvl="1"/>
            <a:r>
              <a:rPr lang="en-US" dirty="0"/>
              <a:t>The term adult stem cell refers to any cell which is found in a developed organism that has two properties: the ability to divide and create another cell like itself and also divide and create a cell more differentiated than itself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Amniotic Stem Cells</a:t>
            </a:r>
          </a:p>
          <a:p>
            <a:pPr lvl="1"/>
            <a:r>
              <a:rPr lang="en-US" dirty="0" err="1"/>
              <a:t>Multipotent</a:t>
            </a:r>
            <a:r>
              <a:rPr lang="en-US" dirty="0"/>
              <a:t> stem cells are also found in amniotic fluid.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23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Adult Stem Cell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1283" b="112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727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492" y="942771"/>
            <a:ext cx="8824851" cy="5547386"/>
          </a:xfrm>
        </p:spPr>
        <p:txBody>
          <a:bodyPr>
            <a:noAutofit/>
          </a:bodyPr>
          <a:lstStyle/>
          <a:p>
            <a:pPr fontAlgn="base"/>
            <a: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Epithelial Cells</a:t>
            </a:r>
          </a:p>
          <a:p>
            <a:pPr lvl="1" fontAlgn="base"/>
            <a:r>
              <a:rPr lang="en-US" sz="3200" dirty="0" smtClean="0">
                <a:solidFill>
                  <a:schemeClr val="bg1"/>
                </a:solidFill>
              </a:rPr>
              <a:t>Exist </a:t>
            </a:r>
            <a:r>
              <a:rPr lang="en-US" sz="3200" dirty="0">
                <a:solidFill>
                  <a:schemeClr val="bg1"/>
                </a:solidFill>
              </a:rPr>
              <a:t>throughout the body </a:t>
            </a:r>
            <a:endParaRPr lang="en-US" sz="3200" dirty="0" smtClean="0">
              <a:solidFill>
                <a:schemeClr val="bg1"/>
              </a:solidFill>
            </a:endParaRPr>
          </a:p>
          <a:p>
            <a:pPr lvl="1" fontAlgn="base"/>
            <a:r>
              <a:rPr lang="en-US" sz="3200" dirty="0">
                <a:solidFill>
                  <a:schemeClr val="bg1"/>
                </a:solidFill>
              </a:rPr>
              <a:t>F</a:t>
            </a:r>
            <a:r>
              <a:rPr lang="en-US" sz="3200" dirty="0" smtClean="0">
                <a:solidFill>
                  <a:schemeClr val="bg1"/>
                </a:solidFill>
              </a:rPr>
              <a:t>unction </a:t>
            </a:r>
            <a:r>
              <a:rPr lang="en-US" sz="3200" dirty="0">
                <a:solidFill>
                  <a:schemeClr val="bg1"/>
                </a:solidFill>
              </a:rPr>
              <a:t>as protective linings covering the insides and outsides of various organs. </a:t>
            </a:r>
            <a:endParaRPr lang="en-US" sz="3200" dirty="0" smtClean="0">
              <a:solidFill>
                <a:schemeClr val="bg1"/>
              </a:solidFill>
            </a:endParaRPr>
          </a:p>
          <a:p>
            <a:pPr lvl="1" fontAlgn="base"/>
            <a:r>
              <a:rPr lang="en-US" sz="3200" dirty="0" smtClean="0">
                <a:solidFill>
                  <a:schemeClr val="bg1"/>
                </a:solidFill>
              </a:rPr>
              <a:t>They </a:t>
            </a:r>
            <a:r>
              <a:rPr lang="en-US" sz="3200" dirty="0">
                <a:solidFill>
                  <a:schemeClr val="bg1"/>
                </a:solidFill>
              </a:rPr>
              <a:t>can be round, box-shaped, or flattened in structure and often have cilia, tiny hair-like extensions, on their surfaces to sweep away foreign materials.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67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Epithelial Cells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92" y="1143000"/>
            <a:ext cx="5243066" cy="37750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90" y="3086642"/>
            <a:ext cx="3177623" cy="350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78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492" y="942771"/>
            <a:ext cx="8824851" cy="4455176"/>
          </a:xfrm>
        </p:spPr>
        <p:txBody>
          <a:bodyPr>
            <a:noAutofit/>
          </a:bodyPr>
          <a:lstStyle/>
          <a:p>
            <a:pPr fontAlgn="base"/>
            <a:r>
              <a:rPr lang="en-US" sz="3600" dirty="0"/>
              <a:t>Bone Cells</a:t>
            </a:r>
          </a:p>
          <a:p>
            <a:pPr lvl="1" fontAlgn="base"/>
            <a:r>
              <a:rPr lang="en-US" sz="3200" dirty="0"/>
              <a:t>Although bone tissue contains several different types of bone cells, the main substance of the bone is made of a special type of bone cell called an osteocyte. </a:t>
            </a:r>
            <a:endParaRPr lang="en-US" sz="3200" dirty="0" smtClean="0"/>
          </a:p>
          <a:p>
            <a:pPr lvl="1" fontAlgn="base"/>
            <a:r>
              <a:rPr lang="en-US" sz="3200" dirty="0" smtClean="0"/>
              <a:t>These </a:t>
            </a:r>
            <a:r>
              <a:rPr lang="en-US" sz="3200" dirty="0"/>
              <a:t>cells maintain the regular structure of the bones and </a:t>
            </a:r>
            <a:r>
              <a:rPr lang="en-US" sz="3200" dirty="0" smtClean="0"/>
              <a:t>control the </a:t>
            </a:r>
            <a:r>
              <a:rPr lang="en-US" sz="3200" dirty="0"/>
              <a:t>release of calcium into the bloodstream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5161849"/>
            <a:ext cx="5334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87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Reproductive Cells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650" y="2129694"/>
            <a:ext cx="3535260" cy="24746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8900" y="2129694"/>
            <a:ext cx="3535260" cy="2386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1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Design a cell</a:t>
            </a:r>
          </a:p>
          <a:p>
            <a:r>
              <a:rPr lang="en-US" sz="2800" dirty="0" smtClean="0"/>
              <a:t>Select an organ system.</a:t>
            </a:r>
          </a:p>
          <a:p>
            <a:pPr lvl="1"/>
            <a:r>
              <a:rPr lang="en-US" dirty="0" smtClean="0"/>
              <a:t>Describe the function of the organs of this system.</a:t>
            </a:r>
          </a:p>
          <a:p>
            <a:r>
              <a:rPr lang="en-US" sz="2800" dirty="0" smtClean="0"/>
              <a:t>Design a cell that would be found in each organ of the system.</a:t>
            </a:r>
          </a:p>
          <a:p>
            <a:pPr lvl="1"/>
            <a:r>
              <a:rPr lang="en-US" dirty="0" smtClean="0"/>
              <a:t>What activities do these cell need to accomplish for this organ to function?</a:t>
            </a:r>
          </a:p>
          <a:p>
            <a:pPr lvl="1"/>
            <a:r>
              <a:rPr lang="en-US" dirty="0" smtClean="0"/>
              <a:t>Does the organ need different types of cells in order to fully function?</a:t>
            </a:r>
          </a:p>
          <a:p>
            <a:r>
              <a:rPr lang="en-US" sz="2800" dirty="0" smtClean="0"/>
              <a:t>Text Book, P. 76-79, 578- </a:t>
            </a:r>
          </a:p>
          <a:p>
            <a:endParaRPr lang="en-US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55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07576"/>
            <a:ext cx="9034343" cy="730442"/>
          </a:xfrm>
        </p:spPr>
        <p:txBody>
          <a:bodyPr/>
          <a:lstStyle/>
          <a:p>
            <a:r>
              <a:rPr lang="en-US" sz="4400" dirty="0" smtClean="0"/>
              <a:t>Characteristics of Living </a:t>
            </a:r>
            <a:r>
              <a:rPr lang="en-US" sz="4400" dirty="0" smtClean="0"/>
              <a:t>Things: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They have the ability to get and use energy</a:t>
            </a:r>
            <a:endParaRPr lang="en-US" sz="48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lvl="1"/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They can reproduce</a:t>
            </a:r>
            <a:endParaRPr lang="en-US" sz="48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lvl="1"/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They respond </a:t>
            </a:r>
            <a:r>
              <a:rPr lang="en-US" sz="3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to </a:t>
            </a:r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stimuli/ sense changes</a:t>
            </a:r>
            <a:endParaRPr lang="en-US" sz="48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lvl="1"/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They grow </a:t>
            </a:r>
            <a:r>
              <a:rPr lang="en-US" sz="3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and </a:t>
            </a:r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develop</a:t>
            </a:r>
            <a:endParaRPr lang="en-US" sz="48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lvl="1"/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They contain DNA</a:t>
            </a:r>
          </a:p>
          <a:p>
            <a:pPr lvl="1"/>
            <a:r>
              <a:rPr lang="en-US" sz="4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They </a:t>
            </a:r>
            <a:r>
              <a:rPr lang="en-US" sz="4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are made of </a:t>
            </a:r>
            <a:r>
              <a:rPr lang="en-US" sz="4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cells!</a:t>
            </a:r>
            <a:endParaRPr lang="en-US" sz="72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lvl="1"/>
            <a:endParaRPr lang="en-US" sz="48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73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 Organizer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1244321"/>
              </p:ext>
            </p:extLst>
          </p:nvPr>
        </p:nvGraphicFramePr>
        <p:xfrm>
          <a:off x="209550" y="942975"/>
          <a:ext cx="8824913" cy="5332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9550" y="1394059"/>
            <a:ext cx="28653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Draw this in your science notebook.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It has 8 levels.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4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575" y="107577"/>
            <a:ext cx="4660964" cy="730442"/>
          </a:xfrm>
        </p:spPr>
        <p:txBody>
          <a:bodyPr/>
          <a:lstStyle/>
          <a:p>
            <a:r>
              <a:rPr lang="en-US" dirty="0" smtClean="0"/>
              <a:t>Your task: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5566764"/>
              </p:ext>
            </p:extLst>
          </p:nvPr>
        </p:nvGraphicFramePr>
        <p:xfrm>
          <a:off x="2257306" y="2034993"/>
          <a:ext cx="4838820" cy="3616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9492" y="279749"/>
            <a:ext cx="3781632" cy="5478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Put these words </a:t>
            </a:r>
            <a:r>
              <a:rPr lang="en-US" sz="2800" dirty="0" smtClean="0">
                <a:solidFill>
                  <a:schemeClr val="bg1"/>
                </a:solidFill>
              </a:rPr>
              <a:t>in order on the pyramid  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(l</a:t>
            </a:r>
            <a:r>
              <a:rPr lang="en-US" sz="2800" dirty="0" smtClean="0">
                <a:solidFill>
                  <a:schemeClr val="bg1"/>
                </a:solidFill>
              </a:rPr>
              <a:t>east </a:t>
            </a:r>
            <a:r>
              <a:rPr lang="en-US" sz="2800" dirty="0" smtClean="0">
                <a:solidFill>
                  <a:schemeClr val="bg1"/>
                </a:solidFill>
              </a:rPr>
              <a:t>complex at the bottom, most complex at the </a:t>
            </a:r>
            <a:r>
              <a:rPr lang="en-US" sz="2800" dirty="0" smtClean="0">
                <a:solidFill>
                  <a:schemeClr val="bg1"/>
                </a:solidFill>
              </a:rPr>
              <a:t>top):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Cell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Organ </a:t>
            </a:r>
            <a:r>
              <a:rPr lang="en-US" sz="2400" dirty="0">
                <a:solidFill>
                  <a:schemeClr val="bg1"/>
                </a:solidFill>
              </a:rPr>
              <a:t>System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Atom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Organelle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Tissue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Organism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Organ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Molecule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62750" y="2164986"/>
            <a:ext cx="149225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Most complex</a:t>
            </a:r>
          </a:p>
          <a:p>
            <a:pPr algn="ctr"/>
            <a:endParaRPr lang="en-US" dirty="0">
              <a:solidFill>
                <a:srgbClr val="FFFFFF"/>
              </a:solidFill>
            </a:endParaRPr>
          </a:p>
          <a:p>
            <a:pPr algn="ctr"/>
            <a:endParaRPr lang="en-US" dirty="0" smtClean="0">
              <a:solidFill>
                <a:srgbClr val="FFFFFF"/>
              </a:solidFill>
            </a:endParaRPr>
          </a:p>
          <a:p>
            <a:pPr algn="ctr"/>
            <a:endParaRPr lang="en-US" dirty="0">
              <a:solidFill>
                <a:srgbClr val="FFFFFF"/>
              </a:solidFill>
            </a:endParaRPr>
          </a:p>
          <a:p>
            <a:pPr algn="ctr"/>
            <a:endParaRPr lang="en-US" dirty="0" smtClean="0">
              <a:solidFill>
                <a:srgbClr val="FFFFFF"/>
              </a:solidFill>
            </a:endParaRPr>
          </a:p>
          <a:p>
            <a:pPr algn="ctr"/>
            <a:endParaRPr lang="en-US" dirty="0">
              <a:solidFill>
                <a:srgbClr val="FFFFFF"/>
              </a:solidFill>
            </a:endParaRPr>
          </a:p>
          <a:p>
            <a:pPr algn="ctr"/>
            <a:endParaRPr lang="en-US" dirty="0" smtClean="0">
              <a:solidFill>
                <a:srgbClr val="FFFFFF"/>
              </a:solidFill>
            </a:endParaRP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Least Complex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Up Arrow 8"/>
          <p:cNvSpPr/>
          <p:nvPr/>
        </p:nvSpPr>
        <p:spPr>
          <a:xfrm>
            <a:off x="7366000" y="2857500"/>
            <a:ext cx="190500" cy="1460500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38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 Organizer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74548"/>
              </p:ext>
            </p:extLst>
          </p:nvPr>
        </p:nvGraphicFramePr>
        <p:xfrm>
          <a:off x="209550" y="942975"/>
          <a:ext cx="8824913" cy="5332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9550" y="1394059"/>
            <a:ext cx="28653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Did you get it right?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Please make changes if you got any wrong.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2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Definitions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4858576"/>
              </p:ext>
            </p:extLst>
          </p:nvPr>
        </p:nvGraphicFramePr>
        <p:xfrm>
          <a:off x="209550" y="698500"/>
          <a:ext cx="8824913" cy="5984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9877" y="845571"/>
            <a:ext cx="1889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Organism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645530" y="912485"/>
            <a:ext cx="2174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living thing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69877" y="1374150"/>
            <a:ext cx="13636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Organ </a:t>
            </a:r>
          </a:p>
          <a:p>
            <a:r>
              <a:rPr lang="en-US" sz="2400" b="1" dirty="0" smtClean="0"/>
              <a:t>System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24077" y="1487796"/>
            <a:ext cx="5367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 group of organs working together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69877" y="2281840"/>
            <a:ext cx="1293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Organs</a:t>
            </a:r>
            <a:endParaRPr 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161523" y="2281840"/>
            <a:ext cx="530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 group of tissue working together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69877" y="3012967"/>
            <a:ext cx="1363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Tissues</a:t>
            </a:r>
            <a:endParaRPr 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124077" y="3012967"/>
            <a:ext cx="5315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 group of cells working together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659065" y="3776988"/>
            <a:ext cx="420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Smallest unit of living things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020040" y="4349643"/>
            <a:ext cx="54194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Different molecules arranged together to perform specific functions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2124077" y="5298952"/>
            <a:ext cx="5914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More than one atom bonded together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2659065" y="6038483"/>
            <a:ext cx="3640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Smallest unit of matter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269877" y="3757235"/>
            <a:ext cx="1363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Cells</a:t>
            </a:r>
            <a:endParaRPr 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54005" y="4585012"/>
            <a:ext cx="1904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Organelles</a:t>
            </a:r>
            <a:endParaRPr 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69877" y="5286867"/>
            <a:ext cx="185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Molecules</a:t>
            </a:r>
            <a:endParaRPr lang="en-US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69877" y="6063604"/>
            <a:ext cx="1363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Atoms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7855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Levels of Biological Organization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9039" b="8402"/>
          <a:stretch/>
        </p:blipFill>
        <p:spPr>
          <a:xfrm>
            <a:off x="725464" y="1027672"/>
            <a:ext cx="7646517" cy="519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chnology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4111</TotalTime>
  <Words>893</Words>
  <Application>Microsoft Macintosh PowerPoint</Application>
  <PresentationFormat>On-screen Show (4:3)</PresentationFormat>
  <Paragraphs>165</Paragraphs>
  <Slides>37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Technology</vt:lpstr>
      <vt:lpstr>Cells and the Levels of Biological Organization </vt:lpstr>
      <vt:lpstr>What do all of these organisms have in common?</vt:lpstr>
      <vt:lpstr>They are all alive!!!</vt:lpstr>
      <vt:lpstr>Characteristics of Living Things:</vt:lpstr>
      <vt:lpstr>Graphic Organizer</vt:lpstr>
      <vt:lpstr>Your task:</vt:lpstr>
      <vt:lpstr>Graphic Organizer</vt:lpstr>
      <vt:lpstr>Definitions</vt:lpstr>
      <vt:lpstr>Levels of Biological Organization</vt:lpstr>
      <vt:lpstr>Organelles</vt:lpstr>
      <vt:lpstr>Cells are small, but have quite a bit going on inside…</vt:lpstr>
      <vt:lpstr>Cellular Organelles</vt:lpstr>
      <vt:lpstr>Cells</vt:lpstr>
      <vt:lpstr>Cells</vt:lpstr>
      <vt:lpstr>Most of your cells are specialized to do a certain job.</vt:lpstr>
      <vt:lpstr>Specialized Cells</vt:lpstr>
      <vt:lpstr>Specialized Cells</vt:lpstr>
      <vt:lpstr>Specialized Cells</vt:lpstr>
      <vt:lpstr>Specialized Cells</vt:lpstr>
      <vt:lpstr>Red and White Blood Cell</vt:lpstr>
      <vt:lpstr>Specialized Cells</vt:lpstr>
      <vt:lpstr>Specialized Cells</vt:lpstr>
      <vt:lpstr>Specialized Cells</vt:lpstr>
      <vt:lpstr>Muscle Cells</vt:lpstr>
      <vt:lpstr>Organ Systems</vt:lpstr>
      <vt:lpstr>Organs of the Circulatory System</vt:lpstr>
      <vt:lpstr>Cells of the Circulatory Organs</vt:lpstr>
      <vt:lpstr>Review</vt:lpstr>
      <vt:lpstr>The End…  There are additional slides below if you want some additional examples/practice.  </vt:lpstr>
      <vt:lpstr>Specialized Cells</vt:lpstr>
      <vt:lpstr>Stem Cells</vt:lpstr>
      <vt:lpstr>Adult Stem Cell</vt:lpstr>
      <vt:lpstr>Specialized Cells</vt:lpstr>
      <vt:lpstr>Epithelial Cells</vt:lpstr>
      <vt:lpstr>Specialized Cells</vt:lpstr>
      <vt:lpstr>Reproductive Cells</vt:lpstr>
      <vt:lpstr>Activity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Body to Cell</dc:title>
  <dc:creator>Tina Schwach</dc:creator>
  <cp:lastModifiedBy>User</cp:lastModifiedBy>
  <cp:revision>93</cp:revision>
  <dcterms:created xsi:type="dcterms:W3CDTF">2012-03-22T11:36:00Z</dcterms:created>
  <dcterms:modified xsi:type="dcterms:W3CDTF">2012-12-09T22:30:43Z</dcterms:modified>
</cp:coreProperties>
</file>